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61" r:id="rId2"/>
    <p:sldId id="277" r:id="rId3"/>
    <p:sldId id="268" r:id="rId4"/>
    <p:sldId id="294" r:id="rId5"/>
    <p:sldId id="263" r:id="rId6"/>
    <p:sldId id="264" r:id="rId7"/>
    <p:sldId id="265" r:id="rId8"/>
    <p:sldId id="270" r:id="rId9"/>
    <p:sldId id="271" r:id="rId10"/>
    <p:sldId id="280" r:id="rId11"/>
    <p:sldId id="281" r:id="rId12"/>
    <p:sldId id="282" r:id="rId13"/>
    <p:sldId id="278" r:id="rId14"/>
    <p:sldId id="279" r:id="rId15"/>
    <p:sldId id="274" r:id="rId16"/>
    <p:sldId id="283" r:id="rId17"/>
    <p:sldId id="275" r:id="rId18"/>
    <p:sldId id="284" r:id="rId19"/>
    <p:sldId id="276" r:id="rId20"/>
    <p:sldId id="285" r:id="rId21"/>
    <p:sldId id="295" r:id="rId22"/>
    <p:sldId id="296" r:id="rId23"/>
    <p:sldId id="286" r:id="rId24"/>
    <p:sldId id="287" r:id="rId25"/>
    <p:sldId id="288" r:id="rId26"/>
    <p:sldId id="291" r:id="rId27"/>
    <p:sldId id="292" r:id="rId28"/>
    <p:sldId id="293" r:id="rId29"/>
    <p:sldId id="266" r:id="rId30"/>
    <p:sldId id="26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vraj singh rathore" initials="Ysr" lastIdx="1" clrIdx="0">
    <p:extLst>
      <p:ext uri="{19B8F6BF-5375-455C-9EA6-DF929625EA0E}">
        <p15:presenceInfo xmlns:p15="http://schemas.microsoft.com/office/powerpoint/2012/main" userId="9e84f56deeec54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65"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66B882-F2EC-4DBB-B884-ED3E42D09C9C}"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4895ABA2-DD53-4434-B3E4-E7C2A394991D}">
      <dgm:prSet/>
      <dgm:spPr/>
      <dgm:t>
        <a:bodyPr/>
        <a:lstStyle/>
        <a:p>
          <a:r>
            <a:rPr lang="en-US" b="0" i="0"/>
            <a:t>Problem Domain</a:t>
          </a:r>
          <a:endParaRPr lang="en-US"/>
        </a:p>
      </dgm:t>
    </dgm:pt>
    <dgm:pt modelId="{B9B6A707-C4C0-46A4-A49C-2B7E9DD05161}" type="parTrans" cxnId="{7C189A3D-D283-4B2C-A81A-B335868870A4}">
      <dgm:prSet/>
      <dgm:spPr/>
      <dgm:t>
        <a:bodyPr/>
        <a:lstStyle/>
        <a:p>
          <a:endParaRPr lang="en-US"/>
        </a:p>
      </dgm:t>
    </dgm:pt>
    <dgm:pt modelId="{BF4C22A0-BB95-40A6-87E4-C61DA956DB6C}" type="sibTrans" cxnId="{7C189A3D-D283-4B2C-A81A-B335868870A4}">
      <dgm:prSet/>
      <dgm:spPr/>
      <dgm:t>
        <a:bodyPr/>
        <a:lstStyle/>
        <a:p>
          <a:endParaRPr lang="en-US"/>
        </a:p>
      </dgm:t>
    </dgm:pt>
    <dgm:pt modelId="{3C8ED49C-8713-4D0A-AABB-5622B3E8644E}">
      <dgm:prSet/>
      <dgm:spPr/>
      <dgm:t>
        <a:bodyPr/>
        <a:lstStyle/>
        <a:p>
          <a:r>
            <a:rPr lang="en-US" b="0" i="0"/>
            <a:t>Literature Survey</a:t>
          </a:r>
          <a:endParaRPr lang="en-US"/>
        </a:p>
      </dgm:t>
    </dgm:pt>
    <dgm:pt modelId="{B3D05684-3C15-4693-8CBE-B0957D9281A1}" type="parTrans" cxnId="{60C996AC-B794-4249-AB33-D79CA7E8BB4A}">
      <dgm:prSet/>
      <dgm:spPr/>
      <dgm:t>
        <a:bodyPr/>
        <a:lstStyle/>
        <a:p>
          <a:endParaRPr lang="en-US"/>
        </a:p>
      </dgm:t>
    </dgm:pt>
    <dgm:pt modelId="{09EC6531-6959-461B-9A58-034C80A3C687}" type="sibTrans" cxnId="{60C996AC-B794-4249-AB33-D79CA7E8BB4A}">
      <dgm:prSet/>
      <dgm:spPr/>
      <dgm:t>
        <a:bodyPr/>
        <a:lstStyle/>
        <a:p>
          <a:endParaRPr lang="en-US"/>
        </a:p>
      </dgm:t>
    </dgm:pt>
    <dgm:pt modelId="{16A17CA4-083F-4193-A5E1-E78B4C08A238}">
      <dgm:prSet/>
      <dgm:spPr/>
      <dgm:t>
        <a:bodyPr/>
        <a:lstStyle/>
        <a:p>
          <a:r>
            <a:rPr lang="en-US" b="0" i="0"/>
            <a:t>Feasibility Study</a:t>
          </a:r>
          <a:endParaRPr lang="en-US"/>
        </a:p>
      </dgm:t>
    </dgm:pt>
    <dgm:pt modelId="{6CAFE40E-4016-4BC4-91E7-EB8C054F5965}" type="parTrans" cxnId="{FB3EBF5D-BD72-4E76-AB2F-BFAEB66FC10F}">
      <dgm:prSet/>
      <dgm:spPr/>
      <dgm:t>
        <a:bodyPr/>
        <a:lstStyle/>
        <a:p>
          <a:endParaRPr lang="en-US"/>
        </a:p>
      </dgm:t>
    </dgm:pt>
    <dgm:pt modelId="{A4538D29-9F13-4169-97DF-10FD9539E68E}" type="sibTrans" cxnId="{FB3EBF5D-BD72-4E76-AB2F-BFAEB66FC10F}">
      <dgm:prSet/>
      <dgm:spPr/>
      <dgm:t>
        <a:bodyPr/>
        <a:lstStyle/>
        <a:p>
          <a:endParaRPr lang="en-US"/>
        </a:p>
      </dgm:t>
    </dgm:pt>
    <dgm:pt modelId="{2CD20F3E-9EB0-4F69-9652-6E5A5AD1DD0A}">
      <dgm:prSet/>
      <dgm:spPr/>
      <dgm:t>
        <a:bodyPr/>
        <a:lstStyle/>
        <a:p>
          <a:r>
            <a:rPr lang="en-US"/>
            <a:t>Conceptual Diagrams</a:t>
          </a:r>
        </a:p>
      </dgm:t>
    </dgm:pt>
    <dgm:pt modelId="{5C0C0104-1CF0-4932-B964-1393EEB87711}" type="parTrans" cxnId="{6E9D946D-7715-4AC8-8D8D-A8BEF370DD2D}">
      <dgm:prSet/>
      <dgm:spPr/>
      <dgm:t>
        <a:bodyPr/>
        <a:lstStyle/>
        <a:p>
          <a:endParaRPr lang="en-US"/>
        </a:p>
      </dgm:t>
    </dgm:pt>
    <dgm:pt modelId="{69B77D0E-3125-451D-9E85-19990528955B}" type="sibTrans" cxnId="{6E9D946D-7715-4AC8-8D8D-A8BEF370DD2D}">
      <dgm:prSet/>
      <dgm:spPr/>
      <dgm:t>
        <a:bodyPr/>
        <a:lstStyle/>
        <a:p>
          <a:endParaRPr lang="en-US"/>
        </a:p>
      </dgm:t>
    </dgm:pt>
    <dgm:pt modelId="{4124D714-DA60-4D13-A07B-848E95D0F6F2}">
      <dgm:prSet/>
      <dgm:spPr/>
      <dgm:t>
        <a:bodyPr/>
        <a:lstStyle/>
        <a:p>
          <a:r>
            <a:rPr lang="en-US"/>
            <a:t>Demonstration(Screenshots)</a:t>
          </a:r>
        </a:p>
      </dgm:t>
    </dgm:pt>
    <dgm:pt modelId="{B6E0874D-5458-4068-9406-D7904BE67980}" type="parTrans" cxnId="{E74A8145-4784-4DA3-8D3F-D4024BF7B700}">
      <dgm:prSet/>
      <dgm:spPr/>
      <dgm:t>
        <a:bodyPr/>
        <a:lstStyle/>
        <a:p>
          <a:endParaRPr lang="en-US"/>
        </a:p>
      </dgm:t>
    </dgm:pt>
    <dgm:pt modelId="{53DF4D13-1890-4EF4-86A1-D9A90535589E}" type="sibTrans" cxnId="{E74A8145-4784-4DA3-8D3F-D4024BF7B700}">
      <dgm:prSet/>
      <dgm:spPr/>
      <dgm:t>
        <a:bodyPr/>
        <a:lstStyle/>
        <a:p>
          <a:endParaRPr lang="en-US"/>
        </a:p>
      </dgm:t>
    </dgm:pt>
    <dgm:pt modelId="{D8FAC3D7-3C4F-43C0-9EC3-57EACDC559CF}">
      <dgm:prSet/>
      <dgm:spPr/>
      <dgm:t>
        <a:bodyPr/>
        <a:lstStyle/>
        <a:p>
          <a:r>
            <a:rPr lang="en-US"/>
            <a:t>References</a:t>
          </a:r>
        </a:p>
      </dgm:t>
    </dgm:pt>
    <dgm:pt modelId="{21F052C7-B92A-4099-B750-219E66634DBB}" type="parTrans" cxnId="{6D2D46BB-5794-4EA5-AF80-05240E7825CF}">
      <dgm:prSet/>
      <dgm:spPr/>
      <dgm:t>
        <a:bodyPr/>
        <a:lstStyle/>
        <a:p>
          <a:endParaRPr lang="en-US"/>
        </a:p>
      </dgm:t>
    </dgm:pt>
    <dgm:pt modelId="{F4DF0030-0F15-4BA4-A21F-F4FF0F977663}" type="sibTrans" cxnId="{6D2D46BB-5794-4EA5-AF80-05240E7825CF}">
      <dgm:prSet/>
      <dgm:spPr/>
      <dgm:t>
        <a:bodyPr/>
        <a:lstStyle/>
        <a:p>
          <a:endParaRPr lang="en-US"/>
        </a:p>
      </dgm:t>
    </dgm:pt>
    <dgm:pt modelId="{B335D78C-7442-47ED-85BC-7E2DD98C1BAB}" type="pres">
      <dgm:prSet presAssocID="{AF66B882-F2EC-4DBB-B884-ED3E42D09C9C}" presName="root" presStyleCnt="0">
        <dgm:presLayoutVars>
          <dgm:dir/>
          <dgm:resizeHandles val="exact"/>
        </dgm:presLayoutVars>
      </dgm:prSet>
      <dgm:spPr/>
    </dgm:pt>
    <dgm:pt modelId="{9098A84B-F5A6-42DE-8E05-516766CA9764}" type="pres">
      <dgm:prSet presAssocID="{AF66B882-F2EC-4DBB-B884-ED3E42D09C9C}" presName="container" presStyleCnt="0">
        <dgm:presLayoutVars>
          <dgm:dir/>
          <dgm:resizeHandles val="exact"/>
        </dgm:presLayoutVars>
      </dgm:prSet>
      <dgm:spPr/>
    </dgm:pt>
    <dgm:pt modelId="{FA312AE5-8911-479B-987C-C4D21AB64618}" type="pres">
      <dgm:prSet presAssocID="{4895ABA2-DD53-4434-B3E4-E7C2A394991D}" presName="compNode" presStyleCnt="0"/>
      <dgm:spPr/>
    </dgm:pt>
    <dgm:pt modelId="{B0E634FC-B75D-44E3-8822-E6617D9EB612}" type="pres">
      <dgm:prSet presAssocID="{4895ABA2-DD53-4434-B3E4-E7C2A394991D}" presName="iconBgRect" presStyleLbl="bgShp" presStyleIdx="0" presStyleCnt="6"/>
      <dgm:spPr/>
    </dgm:pt>
    <dgm:pt modelId="{E16D0216-FF89-4757-A69B-F205AEC40690}" type="pres">
      <dgm:prSet presAssocID="{4895ABA2-DD53-4434-B3E4-E7C2A394991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arch"/>
        </a:ext>
      </dgm:extLst>
    </dgm:pt>
    <dgm:pt modelId="{483AF9F2-87E6-48F1-8F1A-9A3BD144E081}" type="pres">
      <dgm:prSet presAssocID="{4895ABA2-DD53-4434-B3E4-E7C2A394991D}" presName="spaceRect" presStyleCnt="0"/>
      <dgm:spPr/>
    </dgm:pt>
    <dgm:pt modelId="{6685A6E6-DD6C-450E-BAC8-20F51EB147F0}" type="pres">
      <dgm:prSet presAssocID="{4895ABA2-DD53-4434-B3E4-E7C2A394991D}" presName="textRect" presStyleLbl="revTx" presStyleIdx="0" presStyleCnt="6">
        <dgm:presLayoutVars>
          <dgm:chMax val="1"/>
          <dgm:chPref val="1"/>
        </dgm:presLayoutVars>
      </dgm:prSet>
      <dgm:spPr/>
    </dgm:pt>
    <dgm:pt modelId="{0AEA0862-855F-40E1-8F73-7D7EA9B8A442}" type="pres">
      <dgm:prSet presAssocID="{BF4C22A0-BB95-40A6-87E4-C61DA956DB6C}" presName="sibTrans" presStyleLbl="sibTrans2D1" presStyleIdx="0" presStyleCnt="0"/>
      <dgm:spPr/>
    </dgm:pt>
    <dgm:pt modelId="{A4312308-4610-42C7-9072-D9E6D1FDE3F3}" type="pres">
      <dgm:prSet presAssocID="{3C8ED49C-8713-4D0A-AABB-5622B3E8644E}" presName="compNode" presStyleCnt="0"/>
      <dgm:spPr/>
    </dgm:pt>
    <dgm:pt modelId="{5712D2FE-EB86-483F-98BF-C34A00C35941}" type="pres">
      <dgm:prSet presAssocID="{3C8ED49C-8713-4D0A-AABB-5622B3E8644E}" presName="iconBgRect" presStyleLbl="bgShp" presStyleIdx="1" presStyleCnt="6"/>
      <dgm:spPr/>
    </dgm:pt>
    <dgm:pt modelId="{7E4C6AE3-4ACE-45BD-8F31-A0506F15D17B}" type="pres">
      <dgm:prSet presAssocID="{3C8ED49C-8713-4D0A-AABB-5622B3E864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naire"/>
        </a:ext>
      </dgm:extLst>
    </dgm:pt>
    <dgm:pt modelId="{E04342EB-4352-4B35-A034-DF063E80AEE9}" type="pres">
      <dgm:prSet presAssocID="{3C8ED49C-8713-4D0A-AABB-5622B3E8644E}" presName="spaceRect" presStyleCnt="0"/>
      <dgm:spPr/>
    </dgm:pt>
    <dgm:pt modelId="{6ACCD848-0536-41A5-9D51-5212AFD33EE1}" type="pres">
      <dgm:prSet presAssocID="{3C8ED49C-8713-4D0A-AABB-5622B3E8644E}" presName="textRect" presStyleLbl="revTx" presStyleIdx="1" presStyleCnt="6">
        <dgm:presLayoutVars>
          <dgm:chMax val="1"/>
          <dgm:chPref val="1"/>
        </dgm:presLayoutVars>
      </dgm:prSet>
      <dgm:spPr/>
    </dgm:pt>
    <dgm:pt modelId="{A63FF0B5-2FC5-4A63-9E83-705AE3E8A057}" type="pres">
      <dgm:prSet presAssocID="{09EC6531-6959-461B-9A58-034C80A3C687}" presName="sibTrans" presStyleLbl="sibTrans2D1" presStyleIdx="0" presStyleCnt="0"/>
      <dgm:spPr/>
    </dgm:pt>
    <dgm:pt modelId="{E8F05BB0-86D7-408F-A21F-C72546B8D5ED}" type="pres">
      <dgm:prSet presAssocID="{16A17CA4-083F-4193-A5E1-E78B4C08A238}" presName="compNode" presStyleCnt="0"/>
      <dgm:spPr/>
    </dgm:pt>
    <dgm:pt modelId="{20B4F0A5-C0FA-4962-8984-D231F95F1AA7}" type="pres">
      <dgm:prSet presAssocID="{16A17CA4-083F-4193-A5E1-E78B4C08A238}" presName="iconBgRect" presStyleLbl="bgShp" presStyleIdx="2" presStyleCnt="6"/>
      <dgm:spPr/>
    </dgm:pt>
    <dgm:pt modelId="{355CDC8A-47BE-4326-9D9D-564D285AC8FA}" type="pres">
      <dgm:prSet presAssocID="{16A17CA4-083F-4193-A5E1-E78B4C08A23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ancial"/>
        </a:ext>
      </dgm:extLst>
    </dgm:pt>
    <dgm:pt modelId="{5AD803FB-7C2F-4793-9DC0-302130626B79}" type="pres">
      <dgm:prSet presAssocID="{16A17CA4-083F-4193-A5E1-E78B4C08A238}" presName="spaceRect" presStyleCnt="0"/>
      <dgm:spPr/>
    </dgm:pt>
    <dgm:pt modelId="{77E3CDA9-4DA1-4889-A92A-6D169BFE460F}" type="pres">
      <dgm:prSet presAssocID="{16A17CA4-083F-4193-A5E1-E78B4C08A238}" presName="textRect" presStyleLbl="revTx" presStyleIdx="2" presStyleCnt="6">
        <dgm:presLayoutVars>
          <dgm:chMax val="1"/>
          <dgm:chPref val="1"/>
        </dgm:presLayoutVars>
      </dgm:prSet>
      <dgm:spPr/>
    </dgm:pt>
    <dgm:pt modelId="{73866043-9B08-4EFB-8167-8E3596EC3848}" type="pres">
      <dgm:prSet presAssocID="{A4538D29-9F13-4169-97DF-10FD9539E68E}" presName="sibTrans" presStyleLbl="sibTrans2D1" presStyleIdx="0" presStyleCnt="0"/>
      <dgm:spPr/>
    </dgm:pt>
    <dgm:pt modelId="{078762A6-1AAD-4516-AADD-A497CDE79DE8}" type="pres">
      <dgm:prSet presAssocID="{2CD20F3E-9EB0-4F69-9652-6E5A5AD1DD0A}" presName="compNode" presStyleCnt="0"/>
      <dgm:spPr/>
    </dgm:pt>
    <dgm:pt modelId="{6D64B20E-53A3-40A8-9411-6C9C94401CF6}" type="pres">
      <dgm:prSet presAssocID="{2CD20F3E-9EB0-4F69-9652-6E5A5AD1DD0A}" presName="iconBgRect" presStyleLbl="bgShp" presStyleIdx="3" presStyleCnt="6"/>
      <dgm:spPr/>
    </dgm:pt>
    <dgm:pt modelId="{6339697D-DEA3-4B6D-A860-10E59887F4A0}" type="pres">
      <dgm:prSet presAssocID="{2CD20F3E-9EB0-4F69-9652-6E5A5AD1DD0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F211EF38-42A8-4904-A199-452CC35FCFAE}" type="pres">
      <dgm:prSet presAssocID="{2CD20F3E-9EB0-4F69-9652-6E5A5AD1DD0A}" presName="spaceRect" presStyleCnt="0"/>
      <dgm:spPr/>
    </dgm:pt>
    <dgm:pt modelId="{48D2C8E0-E07C-44E4-997A-FE2AAF197AA9}" type="pres">
      <dgm:prSet presAssocID="{2CD20F3E-9EB0-4F69-9652-6E5A5AD1DD0A}" presName="textRect" presStyleLbl="revTx" presStyleIdx="3" presStyleCnt="6">
        <dgm:presLayoutVars>
          <dgm:chMax val="1"/>
          <dgm:chPref val="1"/>
        </dgm:presLayoutVars>
      </dgm:prSet>
      <dgm:spPr/>
    </dgm:pt>
    <dgm:pt modelId="{D63DC7C8-E2C1-4A04-B709-810B314CEF9C}" type="pres">
      <dgm:prSet presAssocID="{69B77D0E-3125-451D-9E85-19990528955B}" presName="sibTrans" presStyleLbl="sibTrans2D1" presStyleIdx="0" presStyleCnt="0"/>
      <dgm:spPr/>
    </dgm:pt>
    <dgm:pt modelId="{95CE46D6-35BB-4533-B73D-9C8E2BFBD421}" type="pres">
      <dgm:prSet presAssocID="{4124D714-DA60-4D13-A07B-848E95D0F6F2}" presName="compNode" presStyleCnt="0"/>
      <dgm:spPr/>
    </dgm:pt>
    <dgm:pt modelId="{2CB39C1F-51A8-41FE-A191-8B17BC063E83}" type="pres">
      <dgm:prSet presAssocID="{4124D714-DA60-4D13-A07B-848E95D0F6F2}" presName="iconBgRect" presStyleLbl="bgShp" presStyleIdx="4" presStyleCnt="6"/>
      <dgm:spPr/>
    </dgm:pt>
    <dgm:pt modelId="{03B5C263-1171-4DA6-A9C1-899677F3B0D5}" type="pres">
      <dgm:prSet presAssocID="{4124D714-DA60-4D13-A07B-848E95D0F6F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esktop Screenshot"/>
        </a:ext>
      </dgm:extLst>
    </dgm:pt>
    <dgm:pt modelId="{68B91F2D-FEC9-4E34-A7C2-C622BD623863}" type="pres">
      <dgm:prSet presAssocID="{4124D714-DA60-4D13-A07B-848E95D0F6F2}" presName="spaceRect" presStyleCnt="0"/>
      <dgm:spPr/>
    </dgm:pt>
    <dgm:pt modelId="{A275868A-4592-4A0D-B518-5128C8851789}" type="pres">
      <dgm:prSet presAssocID="{4124D714-DA60-4D13-A07B-848E95D0F6F2}" presName="textRect" presStyleLbl="revTx" presStyleIdx="4" presStyleCnt="6">
        <dgm:presLayoutVars>
          <dgm:chMax val="1"/>
          <dgm:chPref val="1"/>
        </dgm:presLayoutVars>
      </dgm:prSet>
      <dgm:spPr/>
    </dgm:pt>
    <dgm:pt modelId="{FFB2F64E-D23B-45C4-995F-B8C70763B0E9}" type="pres">
      <dgm:prSet presAssocID="{53DF4D13-1890-4EF4-86A1-D9A90535589E}" presName="sibTrans" presStyleLbl="sibTrans2D1" presStyleIdx="0" presStyleCnt="0"/>
      <dgm:spPr/>
    </dgm:pt>
    <dgm:pt modelId="{48895DA0-5611-45B0-90F1-5E2CA16A66E3}" type="pres">
      <dgm:prSet presAssocID="{D8FAC3D7-3C4F-43C0-9EC3-57EACDC559CF}" presName="compNode" presStyleCnt="0"/>
      <dgm:spPr/>
    </dgm:pt>
    <dgm:pt modelId="{C82E04FC-9DDE-46AE-BDAB-E61DCB4D9BA2}" type="pres">
      <dgm:prSet presAssocID="{D8FAC3D7-3C4F-43C0-9EC3-57EACDC559CF}" presName="iconBgRect" presStyleLbl="bgShp" presStyleIdx="5" presStyleCnt="6"/>
      <dgm:spPr/>
    </dgm:pt>
    <dgm:pt modelId="{E22667A7-45EB-4F84-BA81-7D9801044B23}" type="pres">
      <dgm:prSet presAssocID="{D8FAC3D7-3C4F-43C0-9EC3-57EACDC559C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ooter"/>
        </a:ext>
      </dgm:extLst>
    </dgm:pt>
    <dgm:pt modelId="{7F367C10-BF7F-4B3F-BF59-7E058CE3B1A5}" type="pres">
      <dgm:prSet presAssocID="{D8FAC3D7-3C4F-43C0-9EC3-57EACDC559CF}" presName="spaceRect" presStyleCnt="0"/>
      <dgm:spPr/>
    </dgm:pt>
    <dgm:pt modelId="{9CB46636-185E-4AB1-9793-40E0F26ADA96}" type="pres">
      <dgm:prSet presAssocID="{D8FAC3D7-3C4F-43C0-9EC3-57EACDC559CF}" presName="textRect" presStyleLbl="revTx" presStyleIdx="5" presStyleCnt="6">
        <dgm:presLayoutVars>
          <dgm:chMax val="1"/>
          <dgm:chPref val="1"/>
        </dgm:presLayoutVars>
      </dgm:prSet>
      <dgm:spPr/>
    </dgm:pt>
  </dgm:ptLst>
  <dgm:cxnLst>
    <dgm:cxn modelId="{41256A1E-1A24-4695-91CB-95753C6BC076}" type="presOf" srcId="{AF66B882-F2EC-4DBB-B884-ED3E42D09C9C}" destId="{B335D78C-7442-47ED-85BC-7E2DD98C1BAB}" srcOrd="0" destOrd="0" presId="urn:microsoft.com/office/officeart/2018/2/layout/IconCircleList"/>
    <dgm:cxn modelId="{9B58E32E-641B-44C3-9A12-1A91E673AE3E}" type="presOf" srcId="{D8FAC3D7-3C4F-43C0-9EC3-57EACDC559CF}" destId="{9CB46636-185E-4AB1-9793-40E0F26ADA96}" srcOrd="0" destOrd="0" presId="urn:microsoft.com/office/officeart/2018/2/layout/IconCircleList"/>
    <dgm:cxn modelId="{BE8B3D35-D1D3-4F33-A78B-23E5828A7317}" type="presOf" srcId="{69B77D0E-3125-451D-9E85-19990528955B}" destId="{D63DC7C8-E2C1-4A04-B709-810B314CEF9C}" srcOrd="0" destOrd="0" presId="urn:microsoft.com/office/officeart/2018/2/layout/IconCircleList"/>
    <dgm:cxn modelId="{33382138-0046-40D8-9307-C1361ED4D852}" type="presOf" srcId="{A4538D29-9F13-4169-97DF-10FD9539E68E}" destId="{73866043-9B08-4EFB-8167-8E3596EC3848}" srcOrd="0" destOrd="0" presId="urn:microsoft.com/office/officeart/2018/2/layout/IconCircleList"/>
    <dgm:cxn modelId="{7C189A3D-D283-4B2C-A81A-B335868870A4}" srcId="{AF66B882-F2EC-4DBB-B884-ED3E42D09C9C}" destId="{4895ABA2-DD53-4434-B3E4-E7C2A394991D}" srcOrd="0" destOrd="0" parTransId="{B9B6A707-C4C0-46A4-A49C-2B7E9DD05161}" sibTransId="{BF4C22A0-BB95-40A6-87E4-C61DA956DB6C}"/>
    <dgm:cxn modelId="{FB3EBF5D-BD72-4E76-AB2F-BFAEB66FC10F}" srcId="{AF66B882-F2EC-4DBB-B884-ED3E42D09C9C}" destId="{16A17CA4-083F-4193-A5E1-E78B4C08A238}" srcOrd="2" destOrd="0" parTransId="{6CAFE40E-4016-4BC4-91E7-EB8C054F5965}" sibTransId="{A4538D29-9F13-4169-97DF-10FD9539E68E}"/>
    <dgm:cxn modelId="{E74A8145-4784-4DA3-8D3F-D4024BF7B700}" srcId="{AF66B882-F2EC-4DBB-B884-ED3E42D09C9C}" destId="{4124D714-DA60-4D13-A07B-848E95D0F6F2}" srcOrd="4" destOrd="0" parTransId="{B6E0874D-5458-4068-9406-D7904BE67980}" sibTransId="{53DF4D13-1890-4EF4-86A1-D9A90535589E}"/>
    <dgm:cxn modelId="{82D6876A-05FC-473E-9C56-A64BCA8F6AAF}" type="presOf" srcId="{53DF4D13-1890-4EF4-86A1-D9A90535589E}" destId="{FFB2F64E-D23B-45C4-995F-B8C70763B0E9}" srcOrd="0" destOrd="0" presId="urn:microsoft.com/office/officeart/2018/2/layout/IconCircleList"/>
    <dgm:cxn modelId="{6E9D946D-7715-4AC8-8D8D-A8BEF370DD2D}" srcId="{AF66B882-F2EC-4DBB-B884-ED3E42D09C9C}" destId="{2CD20F3E-9EB0-4F69-9652-6E5A5AD1DD0A}" srcOrd="3" destOrd="0" parTransId="{5C0C0104-1CF0-4932-B964-1393EEB87711}" sibTransId="{69B77D0E-3125-451D-9E85-19990528955B}"/>
    <dgm:cxn modelId="{70247180-97C4-435A-A940-A1B5B3F42E51}" type="presOf" srcId="{4124D714-DA60-4D13-A07B-848E95D0F6F2}" destId="{A275868A-4592-4A0D-B518-5128C8851789}" srcOrd="0" destOrd="0" presId="urn:microsoft.com/office/officeart/2018/2/layout/IconCircleList"/>
    <dgm:cxn modelId="{67F7ED87-7207-4A6E-8CCD-39391A5B7FDA}" type="presOf" srcId="{16A17CA4-083F-4193-A5E1-E78B4C08A238}" destId="{77E3CDA9-4DA1-4889-A92A-6D169BFE460F}" srcOrd="0" destOrd="0" presId="urn:microsoft.com/office/officeart/2018/2/layout/IconCircleList"/>
    <dgm:cxn modelId="{60C996AC-B794-4249-AB33-D79CA7E8BB4A}" srcId="{AF66B882-F2EC-4DBB-B884-ED3E42D09C9C}" destId="{3C8ED49C-8713-4D0A-AABB-5622B3E8644E}" srcOrd="1" destOrd="0" parTransId="{B3D05684-3C15-4693-8CBE-B0957D9281A1}" sibTransId="{09EC6531-6959-461B-9A58-034C80A3C687}"/>
    <dgm:cxn modelId="{C4A883AD-103C-4F08-A962-93AF10E1D197}" type="presOf" srcId="{09EC6531-6959-461B-9A58-034C80A3C687}" destId="{A63FF0B5-2FC5-4A63-9E83-705AE3E8A057}" srcOrd="0" destOrd="0" presId="urn:microsoft.com/office/officeart/2018/2/layout/IconCircleList"/>
    <dgm:cxn modelId="{6D2D46BB-5794-4EA5-AF80-05240E7825CF}" srcId="{AF66B882-F2EC-4DBB-B884-ED3E42D09C9C}" destId="{D8FAC3D7-3C4F-43C0-9EC3-57EACDC559CF}" srcOrd="5" destOrd="0" parTransId="{21F052C7-B92A-4099-B750-219E66634DBB}" sibTransId="{F4DF0030-0F15-4BA4-A21F-F4FF0F977663}"/>
    <dgm:cxn modelId="{4259EDE2-27BA-40A8-9107-6D1DD4F2752F}" type="presOf" srcId="{BF4C22A0-BB95-40A6-87E4-C61DA956DB6C}" destId="{0AEA0862-855F-40E1-8F73-7D7EA9B8A442}" srcOrd="0" destOrd="0" presId="urn:microsoft.com/office/officeart/2018/2/layout/IconCircleList"/>
    <dgm:cxn modelId="{A85FBEEE-09B5-4BC5-AB76-0588897DBFA2}" type="presOf" srcId="{2CD20F3E-9EB0-4F69-9652-6E5A5AD1DD0A}" destId="{48D2C8E0-E07C-44E4-997A-FE2AAF197AA9}" srcOrd="0" destOrd="0" presId="urn:microsoft.com/office/officeart/2018/2/layout/IconCircleList"/>
    <dgm:cxn modelId="{59181CF0-BAE3-40BA-8FC8-CA33B5698127}" type="presOf" srcId="{4895ABA2-DD53-4434-B3E4-E7C2A394991D}" destId="{6685A6E6-DD6C-450E-BAC8-20F51EB147F0}" srcOrd="0" destOrd="0" presId="urn:microsoft.com/office/officeart/2018/2/layout/IconCircleList"/>
    <dgm:cxn modelId="{CED5F8F3-4C41-4BB8-9965-B7B86BF42A2A}" type="presOf" srcId="{3C8ED49C-8713-4D0A-AABB-5622B3E8644E}" destId="{6ACCD848-0536-41A5-9D51-5212AFD33EE1}" srcOrd="0" destOrd="0" presId="urn:microsoft.com/office/officeart/2018/2/layout/IconCircleList"/>
    <dgm:cxn modelId="{C7A02F58-D9FF-4F8F-8FAE-72C4C6504086}" type="presParOf" srcId="{B335D78C-7442-47ED-85BC-7E2DD98C1BAB}" destId="{9098A84B-F5A6-42DE-8E05-516766CA9764}" srcOrd="0" destOrd="0" presId="urn:microsoft.com/office/officeart/2018/2/layout/IconCircleList"/>
    <dgm:cxn modelId="{AD4E2B49-3938-49C4-8E0A-55CBAC004FAE}" type="presParOf" srcId="{9098A84B-F5A6-42DE-8E05-516766CA9764}" destId="{FA312AE5-8911-479B-987C-C4D21AB64618}" srcOrd="0" destOrd="0" presId="urn:microsoft.com/office/officeart/2018/2/layout/IconCircleList"/>
    <dgm:cxn modelId="{4DCDBF77-504E-4348-B969-78864587DD41}" type="presParOf" srcId="{FA312AE5-8911-479B-987C-C4D21AB64618}" destId="{B0E634FC-B75D-44E3-8822-E6617D9EB612}" srcOrd="0" destOrd="0" presId="urn:microsoft.com/office/officeart/2018/2/layout/IconCircleList"/>
    <dgm:cxn modelId="{C5115AB3-4442-438F-B10A-7DA024293713}" type="presParOf" srcId="{FA312AE5-8911-479B-987C-C4D21AB64618}" destId="{E16D0216-FF89-4757-A69B-F205AEC40690}" srcOrd="1" destOrd="0" presId="urn:microsoft.com/office/officeart/2018/2/layout/IconCircleList"/>
    <dgm:cxn modelId="{510761A8-3884-441B-9B77-D05410504EDA}" type="presParOf" srcId="{FA312AE5-8911-479B-987C-C4D21AB64618}" destId="{483AF9F2-87E6-48F1-8F1A-9A3BD144E081}" srcOrd="2" destOrd="0" presId="urn:microsoft.com/office/officeart/2018/2/layout/IconCircleList"/>
    <dgm:cxn modelId="{162ECC00-53ED-4BF9-99D9-8850D73783A4}" type="presParOf" srcId="{FA312AE5-8911-479B-987C-C4D21AB64618}" destId="{6685A6E6-DD6C-450E-BAC8-20F51EB147F0}" srcOrd="3" destOrd="0" presId="urn:microsoft.com/office/officeart/2018/2/layout/IconCircleList"/>
    <dgm:cxn modelId="{7C5082DA-13C5-4F7A-A138-8C3FAD51EFFD}" type="presParOf" srcId="{9098A84B-F5A6-42DE-8E05-516766CA9764}" destId="{0AEA0862-855F-40E1-8F73-7D7EA9B8A442}" srcOrd="1" destOrd="0" presId="urn:microsoft.com/office/officeart/2018/2/layout/IconCircleList"/>
    <dgm:cxn modelId="{71BA7272-72EA-4894-85C7-9EEA46B281B4}" type="presParOf" srcId="{9098A84B-F5A6-42DE-8E05-516766CA9764}" destId="{A4312308-4610-42C7-9072-D9E6D1FDE3F3}" srcOrd="2" destOrd="0" presId="urn:microsoft.com/office/officeart/2018/2/layout/IconCircleList"/>
    <dgm:cxn modelId="{FB042975-EB9A-4738-B1DF-D7FFBC55F40C}" type="presParOf" srcId="{A4312308-4610-42C7-9072-D9E6D1FDE3F3}" destId="{5712D2FE-EB86-483F-98BF-C34A00C35941}" srcOrd="0" destOrd="0" presId="urn:microsoft.com/office/officeart/2018/2/layout/IconCircleList"/>
    <dgm:cxn modelId="{07B81886-6978-425E-BFBE-804FBA05F572}" type="presParOf" srcId="{A4312308-4610-42C7-9072-D9E6D1FDE3F3}" destId="{7E4C6AE3-4ACE-45BD-8F31-A0506F15D17B}" srcOrd="1" destOrd="0" presId="urn:microsoft.com/office/officeart/2018/2/layout/IconCircleList"/>
    <dgm:cxn modelId="{9C560468-17EF-4C6D-AF45-AEED44D55502}" type="presParOf" srcId="{A4312308-4610-42C7-9072-D9E6D1FDE3F3}" destId="{E04342EB-4352-4B35-A034-DF063E80AEE9}" srcOrd="2" destOrd="0" presId="urn:microsoft.com/office/officeart/2018/2/layout/IconCircleList"/>
    <dgm:cxn modelId="{5CD9E318-D648-4F8A-B728-3F4BD12DE939}" type="presParOf" srcId="{A4312308-4610-42C7-9072-D9E6D1FDE3F3}" destId="{6ACCD848-0536-41A5-9D51-5212AFD33EE1}" srcOrd="3" destOrd="0" presId="urn:microsoft.com/office/officeart/2018/2/layout/IconCircleList"/>
    <dgm:cxn modelId="{D4675266-B9BB-485D-9EF9-79ACC76F49E6}" type="presParOf" srcId="{9098A84B-F5A6-42DE-8E05-516766CA9764}" destId="{A63FF0B5-2FC5-4A63-9E83-705AE3E8A057}" srcOrd="3" destOrd="0" presId="urn:microsoft.com/office/officeart/2018/2/layout/IconCircleList"/>
    <dgm:cxn modelId="{06D0BB8A-AEBE-48E7-BECD-AA768AC465DB}" type="presParOf" srcId="{9098A84B-F5A6-42DE-8E05-516766CA9764}" destId="{E8F05BB0-86D7-408F-A21F-C72546B8D5ED}" srcOrd="4" destOrd="0" presId="urn:microsoft.com/office/officeart/2018/2/layout/IconCircleList"/>
    <dgm:cxn modelId="{B748269A-9A88-43C6-BB34-7DBA5266D170}" type="presParOf" srcId="{E8F05BB0-86D7-408F-A21F-C72546B8D5ED}" destId="{20B4F0A5-C0FA-4962-8984-D231F95F1AA7}" srcOrd="0" destOrd="0" presId="urn:microsoft.com/office/officeart/2018/2/layout/IconCircleList"/>
    <dgm:cxn modelId="{2FEF268F-7E2A-4413-8075-626DC5CB7870}" type="presParOf" srcId="{E8F05BB0-86D7-408F-A21F-C72546B8D5ED}" destId="{355CDC8A-47BE-4326-9D9D-564D285AC8FA}" srcOrd="1" destOrd="0" presId="urn:microsoft.com/office/officeart/2018/2/layout/IconCircleList"/>
    <dgm:cxn modelId="{3E81D2E8-A0AF-430B-A53A-138A191DE964}" type="presParOf" srcId="{E8F05BB0-86D7-408F-A21F-C72546B8D5ED}" destId="{5AD803FB-7C2F-4793-9DC0-302130626B79}" srcOrd="2" destOrd="0" presId="urn:microsoft.com/office/officeart/2018/2/layout/IconCircleList"/>
    <dgm:cxn modelId="{74F98D93-5DA9-4FEE-8FDF-B6CE8430ABCD}" type="presParOf" srcId="{E8F05BB0-86D7-408F-A21F-C72546B8D5ED}" destId="{77E3CDA9-4DA1-4889-A92A-6D169BFE460F}" srcOrd="3" destOrd="0" presId="urn:microsoft.com/office/officeart/2018/2/layout/IconCircleList"/>
    <dgm:cxn modelId="{CB536895-C547-45BA-B3D9-FD80DA7C51A8}" type="presParOf" srcId="{9098A84B-F5A6-42DE-8E05-516766CA9764}" destId="{73866043-9B08-4EFB-8167-8E3596EC3848}" srcOrd="5" destOrd="0" presId="urn:microsoft.com/office/officeart/2018/2/layout/IconCircleList"/>
    <dgm:cxn modelId="{589A0777-6E53-4145-A43B-B6F51ADDB95C}" type="presParOf" srcId="{9098A84B-F5A6-42DE-8E05-516766CA9764}" destId="{078762A6-1AAD-4516-AADD-A497CDE79DE8}" srcOrd="6" destOrd="0" presId="urn:microsoft.com/office/officeart/2018/2/layout/IconCircleList"/>
    <dgm:cxn modelId="{6AE53607-FCF7-42E2-AEE3-DA1C258332C5}" type="presParOf" srcId="{078762A6-1AAD-4516-AADD-A497CDE79DE8}" destId="{6D64B20E-53A3-40A8-9411-6C9C94401CF6}" srcOrd="0" destOrd="0" presId="urn:microsoft.com/office/officeart/2018/2/layout/IconCircleList"/>
    <dgm:cxn modelId="{0D3B643E-8D14-4CFD-B08F-D34B1941A9C5}" type="presParOf" srcId="{078762A6-1AAD-4516-AADD-A497CDE79DE8}" destId="{6339697D-DEA3-4B6D-A860-10E59887F4A0}" srcOrd="1" destOrd="0" presId="urn:microsoft.com/office/officeart/2018/2/layout/IconCircleList"/>
    <dgm:cxn modelId="{DD541896-C42A-4BA7-8546-97F114C19472}" type="presParOf" srcId="{078762A6-1AAD-4516-AADD-A497CDE79DE8}" destId="{F211EF38-42A8-4904-A199-452CC35FCFAE}" srcOrd="2" destOrd="0" presId="urn:microsoft.com/office/officeart/2018/2/layout/IconCircleList"/>
    <dgm:cxn modelId="{E9FF2D21-B670-4005-A54E-6416A621A3AE}" type="presParOf" srcId="{078762A6-1AAD-4516-AADD-A497CDE79DE8}" destId="{48D2C8E0-E07C-44E4-997A-FE2AAF197AA9}" srcOrd="3" destOrd="0" presId="urn:microsoft.com/office/officeart/2018/2/layout/IconCircleList"/>
    <dgm:cxn modelId="{50AD67CC-FBC8-4E6C-AFD4-A1C1ED6A0BA6}" type="presParOf" srcId="{9098A84B-F5A6-42DE-8E05-516766CA9764}" destId="{D63DC7C8-E2C1-4A04-B709-810B314CEF9C}" srcOrd="7" destOrd="0" presId="urn:microsoft.com/office/officeart/2018/2/layout/IconCircleList"/>
    <dgm:cxn modelId="{99BAB618-CCA1-4E80-B165-F5D1640A7289}" type="presParOf" srcId="{9098A84B-F5A6-42DE-8E05-516766CA9764}" destId="{95CE46D6-35BB-4533-B73D-9C8E2BFBD421}" srcOrd="8" destOrd="0" presId="urn:microsoft.com/office/officeart/2018/2/layout/IconCircleList"/>
    <dgm:cxn modelId="{7ABD7631-FD93-4FF4-8FC0-102DC5D488D9}" type="presParOf" srcId="{95CE46D6-35BB-4533-B73D-9C8E2BFBD421}" destId="{2CB39C1F-51A8-41FE-A191-8B17BC063E83}" srcOrd="0" destOrd="0" presId="urn:microsoft.com/office/officeart/2018/2/layout/IconCircleList"/>
    <dgm:cxn modelId="{85AA8798-EEFC-4280-BBFA-993F17ECFBDF}" type="presParOf" srcId="{95CE46D6-35BB-4533-B73D-9C8E2BFBD421}" destId="{03B5C263-1171-4DA6-A9C1-899677F3B0D5}" srcOrd="1" destOrd="0" presId="urn:microsoft.com/office/officeart/2018/2/layout/IconCircleList"/>
    <dgm:cxn modelId="{1EECED9A-DEEE-4BFF-8AC4-4B82F1F0A2F4}" type="presParOf" srcId="{95CE46D6-35BB-4533-B73D-9C8E2BFBD421}" destId="{68B91F2D-FEC9-4E34-A7C2-C622BD623863}" srcOrd="2" destOrd="0" presId="urn:microsoft.com/office/officeart/2018/2/layout/IconCircleList"/>
    <dgm:cxn modelId="{4E01A710-76C0-4D08-9D43-C06CF632AD0B}" type="presParOf" srcId="{95CE46D6-35BB-4533-B73D-9C8E2BFBD421}" destId="{A275868A-4592-4A0D-B518-5128C8851789}" srcOrd="3" destOrd="0" presId="urn:microsoft.com/office/officeart/2018/2/layout/IconCircleList"/>
    <dgm:cxn modelId="{0F7577A3-BD46-4026-96BD-D7EC91B4D93A}" type="presParOf" srcId="{9098A84B-F5A6-42DE-8E05-516766CA9764}" destId="{FFB2F64E-D23B-45C4-995F-B8C70763B0E9}" srcOrd="9" destOrd="0" presId="urn:microsoft.com/office/officeart/2018/2/layout/IconCircleList"/>
    <dgm:cxn modelId="{C314A3F0-515D-4DED-B81D-5393D712587B}" type="presParOf" srcId="{9098A84B-F5A6-42DE-8E05-516766CA9764}" destId="{48895DA0-5611-45B0-90F1-5E2CA16A66E3}" srcOrd="10" destOrd="0" presId="urn:microsoft.com/office/officeart/2018/2/layout/IconCircleList"/>
    <dgm:cxn modelId="{8CFFE57A-5CE1-4695-9EA9-AF4B3920901A}" type="presParOf" srcId="{48895DA0-5611-45B0-90F1-5E2CA16A66E3}" destId="{C82E04FC-9DDE-46AE-BDAB-E61DCB4D9BA2}" srcOrd="0" destOrd="0" presId="urn:microsoft.com/office/officeart/2018/2/layout/IconCircleList"/>
    <dgm:cxn modelId="{F8810BB6-4077-4A98-BC3B-4810604B1BA2}" type="presParOf" srcId="{48895DA0-5611-45B0-90F1-5E2CA16A66E3}" destId="{E22667A7-45EB-4F84-BA81-7D9801044B23}" srcOrd="1" destOrd="0" presId="urn:microsoft.com/office/officeart/2018/2/layout/IconCircleList"/>
    <dgm:cxn modelId="{39B47DBD-B57D-4667-BF3D-9797418976E4}" type="presParOf" srcId="{48895DA0-5611-45B0-90F1-5E2CA16A66E3}" destId="{7F367C10-BF7F-4B3F-BF59-7E058CE3B1A5}" srcOrd="2" destOrd="0" presId="urn:microsoft.com/office/officeart/2018/2/layout/IconCircleList"/>
    <dgm:cxn modelId="{152F373D-A8E4-43AD-B041-CC63C06F37C9}" type="presParOf" srcId="{48895DA0-5611-45B0-90F1-5E2CA16A66E3}" destId="{9CB46636-185E-4AB1-9793-40E0F26ADA9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900E3E-F700-4371-8B4C-89764FC36CA6}" type="doc">
      <dgm:prSet loTypeId="urn:microsoft.com/office/officeart/2005/8/layout/architecture" loCatId="hierarchy" qsTypeId="urn:microsoft.com/office/officeart/2005/8/quickstyle/simple4" qsCatId="simple" csTypeId="urn:microsoft.com/office/officeart/2005/8/colors/accent0_2" csCatId="mainScheme" phldr="1"/>
      <dgm:spPr/>
      <dgm:t>
        <a:bodyPr/>
        <a:lstStyle/>
        <a:p>
          <a:endParaRPr lang="en-US"/>
        </a:p>
      </dgm:t>
    </dgm:pt>
    <dgm:pt modelId="{768784D2-2640-4E52-BE99-C3F87D6A2B90}">
      <dgm:prSet/>
      <dgm:spPr/>
      <dgm:t>
        <a:bodyPr/>
        <a:lstStyle/>
        <a:p>
          <a:r>
            <a:rPr lang="en-US">
              <a:latin typeface="Times New Roman" panose="02020603050405020304" pitchFamily="18" charset="0"/>
              <a:cs typeface="Times New Roman" panose="02020603050405020304" pitchFamily="18" charset="0"/>
            </a:rPr>
            <a:t>1. Data Flow Diagram</a:t>
          </a:r>
        </a:p>
      </dgm:t>
    </dgm:pt>
    <dgm:pt modelId="{E587CCD5-1924-490F-89CD-279877D83C97}" type="parTrans" cxnId="{22393299-FF34-4F42-9B04-10E8DB9F6D15}">
      <dgm:prSet/>
      <dgm:spPr/>
      <dgm:t>
        <a:bodyPr/>
        <a:lstStyle/>
        <a:p>
          <a:endParaRPr lang="en-US"/>
        </a:p>
      </dgm:t>
    </dgm:pt>
    <dgm:pt modelId="{3DDCFAC8-E528-4783-9592-2DF8A4BC35DB}" type="sibTrans" cxnId="{22393299-FF34-4F42-9B04-10E8DB9F6D15}">
      <dgm:prSet/>
      <dgm:spPr/>
      <dgm:t>
        <a:bodyPr/>
        <a:lstStyle/>
        <a:p>
          <a:endParaRPr lang="en-US"/>
        </a:p>
      </dgm:t>
    </dgm:pt>
    <dgm:pt modelId="{48F6C745-9CB9-4DE5-AA2C-695926BEB319}">
      <dgm:prSet/>
      <dgm:spPr/>
      <dgm:t>
        <a:bodyPr/>
        <a:lstStyle/>
        <a:p>
          <a:r>
            <a:rPr lang="en-US">
              <a:latin typeface="Times New Roman" panose="02020603050405020304" pitchFamily="18" charset="0"/>
              <a:cs typeface="Times New Roman" panose="02020603050405020304" pitchFamily="18" charset="0"/>
            </a:rPr>
            <a:t>2. ER Diagram</a:t>
          </a:r>
        </a:p>
      </dgm:t>
    </dgm:pt>
    <dgm:pt modelId="{5BD48ED2-8293-496B-ABE1-1FC84867A704}" type="parTrans" cxnId="{8CC47613-21DB-4F4B-AE35-926300E9C428}">
      <dgm:prSet/>
      <dgm:spPr/>
      <dgm:t>
        <a:bodyPr/>
        <a:lstStyle/>
        <a:p>
          <a:endParaRPr lang="en-US"/>
        </a:p>
      </dgm:t>
    </dgm:pt>
    <dgm:pt modelId="{52E4ACB8-B282-48AB-91ED-178B7CE13D11}" type="sibTrans" cxnId="{8CC47613-21DB-4F4B-AE35-926300E9C428}">
      <dgm:prSet/>
      <dgm:spPr/>
      <dgm:t>
        <a:bodyPr/>
        <a:lstStyle/>
        <a:p>
          <a:endParaRPr lang="en-US"/>
        </a:p>
      </dgm:t>
    </dgm:pt>
    <dgm:pt modelId="{BDED79F9-3372-4BD8-93F0-458BA962C1BA}">
      <dgm:prSet/>
      <dgm:spPr/>
      <dgm:t>
        <a:bodyPr/>
        <a:lstStyle/>
        <a:p>
          <a:r>
            <a:rPr lang="en-US" dirty="0">
              <a:latin typeface="Times New Roman" panose="02020603050405020304" pitchFamily="18" charset="0"/>
              <a:cs typeface="Times New Roman" panose="02020603050405020304" pitchFamily="18" charset="0"/>
            </a:rPr>
            <a:t>3. Use-Case Diagram</a:t>
          </a:r>
        </a:p>
      </dgm:t>
    </dgm:pt>
    <dgm:pt modelId="{A6ABE87F-34C3-47CB-BEA2-02CA9F1DA095}" type="parTrans" cxnId="{E3B651E7-42EC-4768-97B3-3A224BBABCF0}">
      <dgm:prSet/>
      <dgm:spPr/>
      <dgm:t>
        <a:bodyPr/>
        <a:lstStyle/>
        <a:p>
          <a:endParaRPr lang="en-US"/>
        </a:p>
      </dgm:t>
    </dgm:pt>
    <dgm:pt modelId="{E7E4758D-D694-4567-ADF5-1BEF70930CCD}" type="sibTrans" cxnId="{E3B651E7-42EC-4768-97B3-3A224BBABCF0}">
      <dgm:prSet/>
      <dgm:spPr/>
      <dgm:t>
        <a:bodyPr/>
        <a:lstStyle/>
        <a:p>
          <a:endParaRPr lang="en-US"/>
        </a:p>
      </dgm:t>
    </dgm:pt>
    <dgm:pt modelId="{071DE3D0-315A-4134-90A5-29C46058BC92}">
      <dgm:prSet/>
      <dgm:spPr/>
      <dgm:t>
        <a:bodyPr/>
        <a:lstStyle/>
        <a:p>
          <a:r>
            <a:rPr lang="en-US" dirty="0">
              <a:latin typeface="Times New Roman" panose="02020603050405020304" pitchFamily="18" charset="0"/>
              <a:cs typeface="Times New Roman" panose="02020603050405020304" pitchFamily="18" charset="0"/>
            </a:rPr>
            <a:t>4. Activity Diagram</a:t>
          </a:r>
        </a:p>
      </dgm:t>
    </dgm:pt>
    <dgm:pt modelId="{5525D457-424A-46C5-9FC1-AA74A38184D2}" type="parTrans" cxnId="{84E368FB-0363-4165-93CF-AF1BC3534155}">
      <dgm:prSet/>
      <dgm:spPr/>
      <dgm:t>
        <a:bodyPr/>
        <a:lstStyle/>
        <a:p>
          <a:endParaRPr lang="en-US"/>
        </a:p>
      </dgm:t>
    </dgm:pt>
    <dgm:pt modelId="{419E8700-B3E9-489D-835F-187E832FC22A}" type="sibTrans" cxnId="{84E368FB-0363-4165-93CF-AF1BC3534155}">
      <dgm:prSet/>
      <dgm:spPr/>
      <dgm:t>
        <a:bodyPr/>
        <a:lstStyle/>
        <a:p>
          <a:endParaRPr lang="en-US"/>
        </a:p>
      </dgm:t>
    </dgm:pt>
    <dgm:pt modelId="{71CCCBA8-AF16-43EF-B2D0-F2C6909B5678}">
      <dgm:prSet/>
      <dgm:spPr/>
      <dgm:t>
        <a:bodyPr/>
        <a:lstStyle/>
        <a:p>
          <a:r>
            <a:rPr lang="en-US" dirty="0">
              <a:latin typeface="Times New Roman" panose="02020603050405020304" pitchFamily="18" charset="0"/>
              <a:cs typeface="Times New Roman" panose="02020603050405020304" pitchFamily="18" charset="0"/>
            </a:rPr>
            <a:t>5. Sequence Diagram</a:t>
          </a:r>
        </a:p>
      </dgm:t>
    </dgm:pt>
    <dgm:pt modelId="{94095C36-19E5-4720-B84B-0157DE7703AF}" type="parTrans" cxnId="{34B016AD-1013-4B8B-BDD3-9810FFA1E572}">
      <dgm:prSet/>
      <dgm:spPr/>
      <dgm:t>
        <a:bodyPr/>
        <a:lstStyle/>
        <a:p>
          <a:endParaRPr lang="en-US"/>
        </a:p>
      </dgm:t>
    </dgm:pt>
    <dgm:pt modelId="{1BF39F4A-4B76-42DA-9296-CCA272943002}" type="sibTrans" cxnId="{34B016AD-1013-4B8B-BDD3-9810FFA1E572}">
      <dgm:prSet/>
      <dgm:spPr/>
      <dgm:t>
        <a:bodyPr/>
        <a:lstStyle/>
        <a:p>
          <a:endParaRPr lang="en-US"/>
        </a:p>
      </dgm:t>
    </dgm:pt>
    <dgm:pt modelId="{1FA75683-36D4-4CCA-AECD-69B0E4EEF151}" type="pres">
      <dgm:prSet presAssocID="{18900E3E-F700-4371-8B4C-89764FC36CA6}" presName="Name0" presStyleCnt="0">
        <dgm:presLayoutVars>
          <dgm:chPref val="1"/>
          <dgm:dir/>
          <dgm:animOne val="branch"/>
          <dgm:animLvl val="lvl"/>
          <dgm:resizeHandles/>
        </dgm:presLayoutVars>
      </dgm:prSet>
      <dgm:spPr/>
    </dgm:pt>
    <dgm:pt modelId="{675B8A23-AD94-4744-A6B5-E16FE154977C}" type="pres">
      <dgm:prSet presAssocID="{768784D2-2640-4E52-BE99-C3F87D6A2B90}" presName="vertOne" presStyleCnt="0"/>
      <dgm:spPr/>
    </dgm:pt>
    <dgm:pt modelId="{040ED65C-ED2F-4D9D-900C-B27C4BF0C73B}" type="pres">
      <dgm:prSet presAssocID="{768784D2-2640-4E52-BE99-C3F87D6A2B90}" presName="txOne" presStyleLbl="node0" presStyleIdx="0" presStyleCnt="5">
        <dgm:presLayoutVars>
          <dgm:chPref val="3"/>
        </dgm:presLayoutVars>
      </dgm:prSet>
      <dgm:spPr/>
    </dgm:pt>
    <dgm:pt modelId="{B5BD3774-6464-40D1-8B08-BB5F318DFE2B}" type="pres">
      <dgm:prSet presAssocID="{768784D2-2640-4E52-BE99-C3F87D6A2B90}" presName="horzOne" presStyleCnt="0"/>
      <dgm:spPr/>
    </dgm:pt>
    <dgm:pt modelId="{1A7733EE-C361-4CE3-91E8-2B601DCD6DD4}" type="pres">
      <dgm:prSet presAssocID="{3DDCFAC8-E528-4783-9592-2DF8A4BC35DB}" presName="sibSpaceOne" presStyleCnt="0"/>
      <dgm:spPr/>
    </dgm:pt>
    <dgm:pt modelId="{757015F5-3F08-4EEC-8274-29553CC1965F}" type="pres">
      <dgm:prSet presAssocID="{48F6C745-9CB9-4DE5-AA2C-695926BEB319}" presName="vertOne" presStyleCnt="0"/>
      <dgm:spPr/>
    </dgm:pt>
    <dgm:pt modelId="{D2AEEFE6-7291-4A2F-B544-87277C4E5B8C}" type="pres">
      <dgm:prSet presAssocID="{48F6C745-9CB9-4DE5-AA2C-695926BEB319}" presName="txOne" presStyleLbl="node0" presStyleIdx="1" presStyleCnt="5">
        <dgm:presLayoutVars>
          <dgm:chPref val="3"/>
        </dgm:presLayoutVars>
      </dgm:prSet>
      <dgm:spPr/>
    </dgm:pt>
    <dgm:pt modelId="{70C9B95B-696E-4ED7-8077-C5A3EE958062}" type="pres">
      <dgm:prSet presAssocID="{48F6C745-9CB9-4DE5-AA2C-695926BEB319}" presName="horzOne" presStyleCnt="0"/>
      <dgm:spPr/>
    </dgm:pt>
    <dgm:pt modelId="{DF5C828E-CDC9-42A0-AB71-85E9892F92A9}" type="pres">
      <dgm:prSet presAssocID="{52E4ACB8-B282-48AB-91ED-178B7CE13D11}" presName="sibSpaceOne" presStyleCnt="0"/>
      <dgm:spPr/>
    </dgm:pt>
    <dgm:pt modelId="{F2147151-26ED-4DCA-AC9B-579FCA9ECF62}" type="pres">
      <dgm:prSet presAssocID="{BDED79F9-3372-4BD8-93F0-458BA962C1BA}" presName="vertOne" presStyleCnt="0"/>
      <dgm:spPr/>
    </dgm:pt>
    <dgm:pt modelId="{F3226964-970C-450B-AA22-8E00F42F7A67}" type="pres">
      <dgm:prSet presAssocID="{BDED79F9-3372-4BD8-93F0-458BA962C1BA}" presName="txOne" presStyleLbl="node0" presStyleIdx="2" presStyleCnt="5">
        <dgm:presLayoutVars>
          <dgm:chPref val="3"/>
        </dgm:presLayoutVars>
      </dgm:prSet>
      <dgm:spPr/>
    </dgm:pt>
    <dgm:pt modelId="{85154534-03EA-4B0C-816C-1CF5A0EAD605}" type="pres">
      <dgm:prSet presAssocID="{BDED79F9-3372-4BD8-93F0-458BA962C1BA}" presName="horzOne" presStyleCnt="0"/>
      <dgm:spPr/>
    </dgm:pt>
    <dgm:pt modelId="{F4580DAA-5C29-4551-8C65-732A1E50F7DF}" type="pres">
      <dgm:prSet presAssocID="{E7E4758D-D694-4567-ADF5-1BEF70930CCD}" presName="sibSpaceOne" presStyleCnt="0"/>
      <dgm:spPr/>
    </dgm:pt>
    <dgm:pt modelId="{887AC0A3-8042-48A9-80C2-8E17225F5C90}" type="pres">
      <dgm:prSet presAssocID="{071DE3D0-315A-4134-90A5-29C46058BC92}" presName="vertOne" presStyleCnt="0"/>
      <dgm:spPr/>
    </dgm:pt>
    <dgm:pt modelId="{BDE9B5B9-027F-4BB2-B075-DB0B1B6F6AE1}" type="pres">
      <dgm:prSet presAssocID="{071DE3D0-315A-4134-90A5-29C46058BC92}" presName="txOne" presStyleLbl="node0" presStyleIdx="3" presStyleCnt="5">
        <dgm:presLayoutVars>
          <dgm:chPref val="3"/>
        </dgm:presLayoutVars>
      </dgm:prSet>
      <dgm:spPr/>
    </dgm:pt>
    <dgm:pt modelId="{1A01F002-6311-40A0-8064-99E59EE4AFF9}" type="pres">
      <dgm:prSet presAssocID="{071DE3D0-315A-4134-90A5-29C46058BC92}" presName="horzOne" presStyleCnt="0"/>
      <dgm:spPr/>
    </dgm:pt>
    <dgm:pt modelId="{DF9F9DC1-D7E1-461E-969F-95D934255548}" type="pres">
      <dgm:prSet presAssocID="{419E8700-B3E9-489D-835F-187E832FC22A}" presName="sibSpaceOne" presStyleCnt="0"/>
      <dgm:spPr/>
    </dgm:pt>
    <dgm:pt modelId="{736DE0A0-68F9-4173-872F-427F722BB191}" type="pres">
      <dgm:prSet presAssocID="{71CCCBA8-AF16-43EF-B2D0-F2C6909B5678}" presName="vertOne" presStyleCnt="0"/>
      <dgm:spPr/>
    </dgm:pt>
    <dgm:pt modelId="{858E3D0B-0281-40E0-B22E-A0D8FD2A2B9A}" type="pres">
      <dgm:prSet presAssocID="{71CCCBA8-AF16-43EF-B2D0-F2C6909B5678}" presName="txOne" presStyleLbl="node0" presStyleIdx="4" presStyleCnt="5">
        <dgm:presLayoutVars>
          <dgm:chPref val="3"/>
        </dgm:presLayoutVars>
      </dgm:prSet>
      <dgm:spPr/>
    </dgm:pt>
    <dgm:pt modelId="{67A91FD8-70D0-4E2C-91D1-7958BAA58361}" type="pres">
      <dgm:prSet presAssocID="{71CCCBA8-AF16-43EF-B2D0-F2C6909B5678}" presName="horzOne" presStyleCnt="0"/>
      <dgm:spPr/>
    </dgm:pt>
  </dgm:ptLst>
  <dgm:cxnLst>
    <dgm:cxn modelId="{8CC47613-21DB-4F4B-AE35-926300E9C428}" srcId="{18900E3E-F700-4371-8B4C-89764FC36CA6}" destId="{48F6C745-9CB9-4DE5-AA2C-695926BEB319}" srcOrd="1" destOrd="0" parTransId="{5BD48ED2-8293-496B-ABE1-1FC84867A704}" sibTransId="{52E4ACB8-B282-48AB-91ED-178B7CE13D11}"/>
    <dgm:cxn modelId="{1D6D9744-1ED3-4D25-B942-376C6EA4D0A3}" type="presOf" srcId="{71CCCBA8-AF16-43EF-B2D0-F2C6909B5678}" destId="{858E3D0B-0281-40E0-B22E-A0D8FD2A2B9A}" srcOrd="0" destOrd="0" presId="urn:microsoft.com/office/officeart/2005/8/layout/architecture"/>
    <dgm:cxn modelId="{F9E9D05A-DF38-4F55-B1D6-1D1DAB6DE1E4}" type="presOf" srcId="{BDED79F9-3372-4BD8-93F0-458BA962C1BA}" destId="{F3226964-970C-450B-AA22-8E00F42F7A67}" srcOrd="0" destOrd="0" presId="urn:microsoft.com/office/officeart/2005/8/layout/architecture"/>
    <dgm:cxn modelId="{7BB6178A-71A5-49D5-87E0-F8AC60A2DF9E}" type="presOf" srcId="{48F6C745-9CB9-4DE5-AA2C-695926BEB319}" destId="{D2AEEFE6-7291-4A2F-B544-87277C4E5B8C}" srcOrd="0" destOrd="0" presId="urn:microsoft.com/office/officeart/2005/8/layout/architecture"/>
    <dgm:cxn modelId="{0D2DC08C-099D-4484-84CF-2260150AE87D}" type="presOf" srcId="{18900E3E-F700-4371-8B4C-89764FC36CA6}" destId="{1FA75683-36D4-4CCA-AECD-69B0E4EEF151}" srcOrd="0" destOrd="0" presId="urn:microsoft.com/office/officeart/2005/8/layout/architecture"/>
    <dgm:cxn modelId="{8590748D-57E8-4144-9D15-6F56B11D09C1}" type="presOf" srcId="{768784D2-2640-4E52-BE99-C3F87D6A2B90}" destId="{040ED65C-ED2F-4D9D-900C-B27C4BF0C73B}" srcOrd="0" destOrd="0" presId="urn:microsoft.com/office/officeart/2005/8/layout/architecture"/>
    <dgm:cxn modelId="{22393299-FF34-4F42-9B04-10E8DB9F6D15}" srcId="{18900E3E-F700-4371-8B4C-89764FC36CA6}" destId="{768784D2-2640-4E52-BE99-C3F87D6A2B90}" srcOrd="0" destOrd="0" parTransId="{E587CCD5-1924-490F-89CD-279877D83C97}" sibTransId="{3DDCFAC8-E528-4783-9592-2DF8A4BC35DB}"/>
    <dgm:cxn modelId="{EAA31C9F-5B76-4607-B921-70F4CD706164}" type="presOf" srcId="{071DE3D0-315A-4134-90A5-29C46058BC92}" destId="{BDE9B5B9-027F-4BB2-B075-DB0B1B6F6AE1}" srcOrd="0" destOrd="0" presId="urn:microsoft.com/office/officeart/2005/8/layout/architecture"/>
    <dgm:cxn modelId="{34B016AD-1013-4B8B-BDD3-9810FFA1E572}" srcId="{18900E3E-F700-4371-8B4C-89764FC36CA6}" destId="{71CCCBA8-AF16-43EF-B2D0-F2C6909B5678}" srcOrd="4" destOrd="0" parTransId="{94095C36-19E5-4720-B84B-0157DE7703AF}" sibTransId="{1BF39F4A-4B76-42DA-9296-CCA272943002}"/>
    <dgm:cxn modelId="{E3B651E7-42EC-4768-97B3-3A224BBABCF0}" srcId="{18900E3E-F700-4371-8B4C-89764FC36CA6}" destId="{BDED79F9-3372-4BD8-93F0-458BA962C1BA}" srcOrd="2" destOrd="0" parTransId="{A6ABE87F-34C3-47CB-BEA2-02CA9F1DA095}" sibTransId="{E7E4758D-D694-4567-ADF5-1BEF70930CCD}"/>
    <dgm:cxn modelId="{84E368FB-0363-4165-93CF-AF1BC3534155}" srcId="{18900E3E-F700-4371-8B4C-89764FC36CA6}" destId="{071DE3D0-315A-4134-90A5-29C46058BC92}" srcOrd="3" destOrd="0" parTransId="{5525D457-424A-46C5-9FC1-AA74A38184D2}" sibTransId="{419E8700-B3E9-489D-835F-187E832FC22A}"/>
    <dgm:cxn modelId="{AE2CE458-D5F0-4F91-A2CA-4595DE86F77C}" type="presParOf" srcId="{1FA75683-36D4-4CCA-AECD-69B0E4EEF151}" destId="{675B8A23-AD94-4744-A6B5-E16FE154977C}" srcOrd="0" destOrd="0" presId="urn:microsoft.com/office/officeart/2005/8/layout/architecture"/>
    <dgm:cxn modelId="{77520F51-36DA-44BF-8218-A4C4C18FB84D}" type="presParOf" srcId="{675B8A23-AD94-4744-A6B5-E16FE154977C}" destId="{040ED65C-ED2F-4D9D-900C-B27C4BF0C73B}" srcOrd="0" destOrd="0" presId="urn:microsoft.com/office/officeart/2005/8/layout/architecture"/>
    <dgm:cxn modelId="{BEC9B093-6987-4F64-AAB5-FBDE1CE8F576}" type="presParOf" srcId="{675B8A23-AD94-4744-A6B5-E16FE154977C}" destId="{B5BD3774-6464-40D1-8B08-BB5F318DFE2B}" srcOrd="1" destOrd="0" presId="urn:microsoft.com/office/officeart/2005/8/layout/architecture"/>
    <dgm:cxn modelId="{FEA6A79E-A830-4E16-BF99-AC8DC1539445}" type="presParOf" srcId="{1FA75683-36D4-4CCA-AECD-69B0E4EEF151}" destId="{1A7733EE-C361-4CE3-91E8-2B601DCD6DD4}" srcOrd="1" destOrd="0" presId="urn:microsoft.com/office/officeart/2005/8/layout/architecture"/>
    <dgm:cxn modelId="{A877B275-828F-4706-B374-794038051841}" type="presParOf" srcId="{1FA75683-36D4-4CCA-AECD-69B0E4EEF151}" destId="{757015F5-3F08-4EEC-8274-29553CC1965F}" srcOrd="2" destOrd="0" presId="urn:microsoft.com/office/officeart/2005/8/layout/architecture"/>
    <dgm:cxn modelId="{32383D70-F64E-4FBD-956E-1128E4F3DA40}" type="presParOf" srcId="{757015F5-3F08-4EEC-8274-29553CC1965F}" destId="{D2AEEFE6-7291-4A2F-B544-87277C4E5B8C}" srcOrd="0" destOrd="0" presId="urn:microsoft.com/office/officeart/2005/8/layout/architecture"/>
    <dgm:cxn modelId="{820708C0-B05A-4758-B655-44D0CFC4479D}" type="presParOf" srcId="{757015F5-3F08-4EEC-8274-29553CC1965F}" destId="{70C9B95B-696E-4ED7-8077-C5A3EE958062}" srcOrd="1" destOrd="0" presId="urn:microsoft.com/office/officeart/2005/8/layout/architecture"/>
    <dgm:cxn modelId="{8C33FB06-FE4A-43F0-8B0B-A503B994AC66}" type="presParOf" srcId="{1FA75683-36D4-4CCA-AECD-69B0E4EEF151}" destId="{DF5C828E-CDC9-42A0-AB71-85E9892F92A9}" srcOrd="3" destOrd="0" presId="urn:microsoft.com/office/officeart/2005/8/layout/architecture"/>
    <dgm:cxn modelId="{E58D6B1E-4671-45D0-9D44-6BE802B08B69}" type="presParOf" srcId="{1FA75683-36D4-4CCA-AECD-69B0E4EEF151}" destId="{F2147151-26ED-4DCA-AC9B-579FCA9ECF62}" srcOrd="4" destOrd="0" presId="urn:microsoft.com/office/officeart/2005/8/layout/architecture"/>
    <dgm:cxn modelId="{87D58284-A2A6-47F4-8FC4-BE2EF7F50C35}" type="presParOf" srcId="{F2147151-26ED-4DCA-AC9B-579FCA9ECF62}" destId="{F3226964-970C-450B-AA22-8E00F42F7A67}" srcOrd="0" destOrd="0" presId="urn:microsoft.com/office/officeart/2005/8/layout/architecture"/>
    <dgm:cxn modelId="{6C01FC3B-7FD4-4B3A-AA06-F87DA5B5F2EB}" type="presParOf" srcId="{F2147151-26ED-4DCA-AC9B-579FCA9ECF62}" destId="{85154534-03EA-4B0C-816C-1CF5A0EAD605}" srcOrd="1" destOrd="0" presId="urn:microsoft.com/office/officeart/2005/8/layout/architecture"/>
    <dgm:cxn modelId="{BA7E4FE9-E154-43A2-A924-178929776FD1}" type="presParOf" srcId="{1FA75683-36D4-4CCA-AECD-69B0E4EEF151}" destId="{F4580DAA-5C29-4551-8C65-732A1E50F7DF}" srcOrd="5" destOrd="0" presId="urn:microsoft.com/office/officeart/2005/8/layout/architecture"/>
    <dgm:cxn modelId="{5DE5009E-C15C-438E-A384-02ADEA8EADE6}" type="presParOf" srcId="{1FA75683-36D4-4CCA-AECD-69B0E4EEF151}" destId="{887AC0A3-8042-48A9-80C2-8E17225F5C90}" srcOrd="6" destOrd="0" presId="urn:microsoft.com/office/officeart/2005/8/layout/architecture"/>
    <dgm:cxn modelId="{F28E62CE-FE97-41BE-9C26-12A69DA60060}" type="presParOf" srcId="{887AC0A3-8042-48A9-80C2-8E17225F5C90}" destId="{BDE9B5B9-027F-4BB2-B075-DB0B1B6F6AE1}" srcOrd="0" destOrd="0" presId="urn:microsoft.com/office/officeart/2005/8/layout/architecture"/>
    <dgm:cxn modelId="{967F8343-6439-49F1-AF21-A8367AC6FECC}" type="presParOf" srcId="{887AC0A3-8042-48A9-80C2-8E17225F5C90}" destId="{1A01F002-6311-40A0-8064-99E59EE4AFF9}" srcOrd="1" destOrd="0" presId="urn:microsoft.com/office/officeart/2005/8/layout/architecture"/>
    <dgm:cxn modelId="{CF6ED31F-2DEB-46E3-BD10-0E7B84031C46}" type="presParOf" srcId="{1FA75683-36D4-4CCA-AECD-69B0E4EEF151}" destId="{DF9F9DC1-D7E1-461E-969F-95D934255548}" srcOrd="7" destOrd="0" presId="urn:microsoft.com/office/officeart/2005/8/layout/architecture"/>
    <dgm:cxn modelId="{42A00624-0954-4167-8C38-8C54900414D3}" type="presParOf" srcId="{1FA75683-36D4-4CCA-AECD-69B0E4EEF151}" destId="{736DE0A0-68F9-4173-872F-427F722BB191}" srcOrd="8" destOrd="0" presId="urn:microsoft.com/office/officeart/2005/8/layout/architecture"/>
    <dgm:cxn modelId="{8865CE02-416C-4457-AB0C-DF0E304C2C20}" type="presParOf" srcId="{736DE0A0-68F9-4173-872F-427F722BB191}" destId="{858E3D0B-0281-40E0-B22E-A0D8FD2A2B9A}" srcOrd="0" destOrd="0" presId="urn:microsoft.com/office/officeart/2005/8/layout/architecture"/>
    <dgm:cxn modelId="{E058B108-F057-46E5-A968-5384A0CB880B}" type="presParOf" srcId="{736DE0A0-68F9-4173-872F-427F722BB191}" destId="{67A91FD8-70D0-4E2C-91D1-7958BAA58361}"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634FC-B75D-44E3-8822-E6617D9EB612}">
      <dsp:nvSpPr>
        <dsp:cNvPr id="0" name=""/>
        <dsp:cNvSpPr/>
      </dsp:nvSpPr>
      <dsp:spPr>
        <a:xfrm>
          <a:off x="1576558" y="23385"/>
          <a:ext cx="869409" cy="8694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6D0216-FF89-4757-A69B-F205AEC40690}">
      <dsp:nvSpPr>
        <dsp:cNvPr id="0" name=""/>
        <dsp:cNvSpPr/>
      </dsp:nvSpPr>
      <dsp:spPr>
        <a:xfrm>
          <a:off x="1759134" y="205961"/>
          <a:ext cx="504257" cy="504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85A6E6-DD6C-450E-BAC8-20F51EB147F0}">
      <dsp:nvSpPr>
        <dsp:cNvPr id="0" name=""/>
        <dsp:cNvSpPr/>
      </dsp:nvSpPr>
      <dsp:spPr>
        <a:xfrm>
          <a:off x="2632270" y="23385"/>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a:t>Problem Domain</a:t>
          </a:r>
          <a:endParaRPr lang="en-US" sz="1500" kern="1200"/>
        </a:p>
      </dsp:txBody>
      <dsp:txXfrm>
        <a:off x="2632270" y="23385"/>
        <a:ext cx="2049321" cy="869409"/>
      </dsp:txXfrm>
    </dsp:sp>
    <dsp:sp modelId="{5712D2FE-EB86-483F-98BF-C34A00C35941}">
      <dsp:nvSpPr>
        <dsp:cNvPr id="0" name=""/>
        <dsp:cNvSpPr/>
      </dsp:nvSpPr>
      <dsp:spPr>
        <a:xfrm>
          <a:off x="5038670" y="23385"/>
          <a:ext cx="869409" cy="8694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4C6AE3-4ACE-45BD-8F31-A0506F15D17B}">
      <dsp:nvSpPr>
        <dsp:cNvPr id="0" name=""/>
        <dsp:cNvSpPr/>
      </dsp:nvSpPr>
      <dsp:spPr>
        <a:xfrm>
          <a:off x="5221246" y="205961"/>
          <a:ext cx="504257" cy="504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CCD848-0536-41A5-9D51-5212AFD33EE1}">
      <dsp:nvSpPr>
        <dsp:cNvPr id="0" name=""/>
        <dsp:cNvSpPr/>
      </dsp:nvSpPr>
      <dsp:spPr>
        <a:xfrm>
          <a:off x="6094381" y="23385"/>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a:t>Literature Survey</a:t>
          </a:r>
          <a:endParaRPr lang="en-US" sz="1500" kern="1200"/>
        </a:p>
      </dsp:txBody>
      <dsp:txXfrm>
        <a:off x="6094381" y="23385"/>
        <a:ext cx="2049321" cy="869409"/>
      </dsp:txXfrm>
    </dsp:sp>
    <dsp:sp modelId="{20B4F0A5-C0FA-4962-8984-D231F95F1AA7}">
      <dsp:nvSpPr>
        <dsp:cNvPr id="0" name=""/>
        <dsp:cNvSpPr/>
      </dsp:nvSpPr>
      <dsp:spPr>
        <a:xfrm>
          <a:off x="1576558" y="1576657"/>
          <a:ext cx="869409" cy="8694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CDC8A-47BE-4326-9D9D-564D285AC8FA}">
      <dsp:nvSpPr>
        <dsp:cNvPr id="0" name=""/>
        <dsp:cNvSpPr/>
      </dsp:nvSpPr>
      <dsp:spPr>
        <a:xfrm>
          <a:off x="1759134" y="1759233"/>
          <a:ext cx="504257" cy="504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E3CDA9-4DA1-4889-A92A-6D169BFE460F}">
      <dsp:nvSpPr>
        <dsp:cNvPr id="0" name=""/>
        <dsp:cNvSpPr/>
      </dsp:nvSpPr>
      <dsp:spPr>
        <a:xfrm>
          <a:off x="2632270" y="1576657"/>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a:t>Feasibility Study</a:t>
          </a:r>
          <a:endParaRPr lang="en-US" sz="1500" kern="1200"/>
        </a:p>
      </dsp:txBody>
      <dsp:txXfrm>
        <a:off x="2632270" y="1576657"/>
        <a:ext cx="2049321" cy="869409"/>
      </dsp:txXfrm>
    </dsp:sp>
    <dsp:sp modelId="{6D64B20E-53A3-40A8-9411-6C9C94401CF6}">
      <dsp:nvSpPr>
        <dsp:cNvPr id="0" name=""/>
        <dsp:cNvSpPr/>
      </dsp:nvSpPr>
      <dsp:spPr>
        <a:xfrm>
          <a:off x="5038670" y="1576657"/>
          <a:ext cx="869409" cy="8694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9697D-DEA3-4B6D-A860-10E59887F4A0}">
      <dsp:nvSpPr>
        <dsp:cNvPr id="0" name=""/>
        <dsp:cNvSpPr/>
      </dsp:nvSpPr>
      <dsp:spPr>
        <a:xfrm>
          <a:off x="5221246" y="1759233"/>
          <a:ext cx="504257" cy="504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D2C8E0-E07C-44E4-997A-FE2AAF197AA9}">
      <dsp:nvSpPr>
        <dsp:cNvPr id="0" name=""/>
        <dsp:cNvSpPr/>
      </dsp:nvSpPr>
      <dsp:spPr>
        <a:xfrm>
          <a:off x="6094381" y="1576657"/>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Conceptual Diagrams</a:t>
          </a:r>
        </a:p>
      </dsp:txBody>
      <dsp:txXfrm>
        <a:off x="6094381" y="1576657"/>
        <a:ext cx="2049321" cy="869409"/>
      </dsp:txXfrm>
    </dsp:sp>
    <dsp:sp modelId="{2CB39C1F-51A8-41FE-A191-8B17BC063E83}">
      <dsp:nvSpPr>
        <dsp:cNvPr id="0" name=""/>
        <dsp:cNvSpPr/>
      </dsp:nvSpPr>
      <dsp:spPr>
        <a:xfrm>
          <a:off x="1576558" y="3129930"/>
          <a:ext cx="869409" cy="8694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5C263-1171-4DA6-A9C1-899677F3B0D5}">
      <dsp:nvSpPr>
        <dsp:cNvPr id="0" name=""/>
        <dsp:cNvSpPr/>
      </dsp:nvSpPr>
      <dsp:spPr>
        <a:xfrm>
          <a:off x="1759134" y="3312506"/>
          <a:ext cx="504257" cy="504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75868A-4592-4A0D-B518-5128C8851789}">
      <dsp:nvSpPr>
        <dsp:cNvPr id="0" name=""/>
        <dsp:cNvSpPr/>
      </dsp:nvSpPr>
      <dsp:spPr>
        <a:xfrm>
          <a:off x="2632270" y="3129930"/>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Demonstration(Screenshots)</a:t>
          </a:r>
        </a:p>
      </dsp:txBody>
      <dsp:txXfrm>
        <a:off x="2632270" y="3129930"/>
        <a:ext cx="2049321" cy="869409"/>
      </dsp:txXfrm>
    </dsp:sp>
    <dsp:sp modelId="{C82E04FC-9DDE-46AE-BDAB-E61DCB4D9BA2}">
      <dsp:nvSpPr>
        <dsp:cNvPr id="0" name=""/>
        <dsp:cNvSpPr/>
      </dsp:nvSpPr>
      <dsp:spPr>
        <a:xfrm>
          <a:off x="5038670" y="3129930"/>
          <a:ext cx="869409" cy="8694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667A7-45EB-4F84-BA81-7D9801044B23}">
      <dsp:nvSpPr>
        <dsp:cNvPr id="0" name=""/>
        <dsp:cNvSpPr/>
      </dsp:nvSpPr>
      <dsp:spPr>
        <a:xfrm>
          <a:off x="5221246" y="3312506"/>
          <a:ext cx="504257" cy="5042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B46636-185E-4AB1-9793-40E0F26ADA96}">
      <dsp:nvSpPr>
        <dsp:cNvPr id="0" name=""/>
        <dsp:cNvSpPr/>
      </dsp:nvSpPr>
      <dsp:spPr>
        <a:xfrm>
          <a:off x="6094381" y="3129930"/>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References</a:t>
          </a:r>
        </a:p>
      </dsp:txBody>
      <dsp:txXfrm>
        <a:off x="6094381" y="3129930"/>
        <a:ext cx="2049321" cy="869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ED65C-ED2F-4D9D-900C-B27C4BF0C73B}">
      <dsp:nvSpPr>
        <dsp:cNvPr id="0" name=""/>
        <dsp:cNvSpPr/>
      </dsp:nvSpPr>
      <dsp:spPr>
        <a:xfrm>
          <a:off x="968" y="0"/>
          <a:ext cx="1713386" cy="4022725"/>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1. Data Flow Diagram</a:t>
          </a:r>
        </a:p>
      </dsp:txBody>
      <dsp:txXfrm>
        <a:off x="51151" y="50183"/>
        <a:ext cx="1613020" cy="3922359"/>
      </dsp:txXfrm>
    </dsp:sp>
    <dsp:sp modelId="{D2AEEFE6-7291-4A2F-B544-87277C4E5B8C}">
      <dsp:nvSpPr>
        <dsp:cNvPr id="0" name=""/>
        <dsp:cNvSpPr/>
      </dsp:nvSpPr>
      <dsp:spPr>
        <a:xfrm>
          <a:off x="2002203" y="0"/>
          <a:ext cx="1713386" cy="4022725"/>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2. ER Diagram</a:t>
          </a:r>
        </a:p>
      </dsp:txBody>
      <dsp:txXfrm>
        <a:off x="2052386" y="50183"/>
        <a:ext cx="1613020" cy="3922359"/>
      </dsp:txXfrm>
    </dsp:sp>
    <dsp:sp modelId="{F3226964-970C-450B-AA22-8E00F42F7A67}">
      <dsp:nvSpPr>
        <dsp:cNvPr id="0" name=""/>
        <dsp:cNvSpPr/>
      </dsp:nvSpPr>
      <dsp:spPr>
        <a:xfrm>
          <a:off x="4003437" y="0"/>
          <a:ext cx="1713386" cy="4022725"/>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3. Use-Case Diagram</a:t>
          </a:r>
        </a:p>
      </dsp:txBody>
      <dsp:txXfrm>
        <a:off x="4053620" y="50183"/>
        <a:ext cx="1613020" cy="3922359"/>
      </dsp:txXfrm>
    </dsp:sp>
    <dsp:sp modelId="{BDE9B5B9-027F-4BB2-B075-DB0B1B6F6AE1}">
      <dsp:nvSpPr>
        <dsp:cNvPr id="0" name=""/>
        <dsp:cNvSpPr/>
      </dsp:nvSpPr>
      <dsp:spPr>
        <a:xfrm>
          <a:off x="6004672" y="0"/>
          <a:ext cx="1713386" cy="4022725"/>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4. Activity Diagram</a:t>
          </a:r>
        </a:p>
      </dsp:txBody>
      <dsp:txXfrm>
        <a:off x="6054855" y="50183"/>
        <a:ext cx="1613020" cy="3922359"/>
      </dsp:txXfrm>
    </dsp:sp>
    <dsp:sp modelId="{858E3D0B-0281-40E0-B22E-A0D8FD2A2B9A}">
      <dsp:nvSpPr>
        <dsp:cNvPr id="0" name=""/>
        <dsp:cNvSpPr/>
      </dsp:nvSpPr>
      <dsp:spPr>
        <a:xfrm>
          <a:off x="8005907" y="0"/>
          <a:ext cx="1713386" cy="4022725"/>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5. Sequence Diagram</a:t>
          </a:r>
        </a:p>
      </dsp:txBody>
      <dsp:txXfrm>
        <a:off x="8056090" y="50183"/>
        <a:ext cx="1613020" cy="392235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951E7D9-2059-47D4-964D-E330EFCDD555}"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4884D-0DDC-431C-9B18-A63A03D6378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768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1E7D9-2059-47D4-964D-E330EFCDD555}"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4884D-0DDC-431C-9B18-A63A03D63782}" type="slidenum">
              <a:rPr lang="en-US" smtClean="0"/>
              <a:t>‹#›</a:t>
            </a:fld>
            <a:endParaRPr lang="en-US"/>
          </a:p>
        </p:txBody>
      </p:sp>
    </p:spTree>
    <p:extLst>
      <p:ext uri="{BB962C8B-B14F-4D97-AF65-F5344CB8AC3E}">
        <p14:creationId xmlns:p14="http://schemas.microsoft.com/office/powerpoint/2010/main" val="198736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1E7D9-2059-47D4-964D-E330EFCDD555}"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4884D-0DDC-431C-9B18-A63A03D63782}"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16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1E7D9-2059-47D4-964D-E330EFCDD555}"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4884D-0DDC-431C-9B18-A63A03D63782}" type="slidenum">
              <a:rPr lang="en-US" smtClean="0"/>
              <a:t>‹#›</a:t>
            </a:fld>
            <a:endParaRPr lang="en-US"/>
          </a:p>
        </p:txBody>
      </p:sp>
    </p:spTree>
    <p:extLst>
      <p:ext uri="{BB962C8B-B14F-4D97-AF65-F5344CB8AC3E}">
        <p14:creationId xmlns:p14="http://schemas.microsoft.com/office/powerpoint/2010/main" val="1474047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51E7D9-2059-47D4-964D-E330EFCDD555}"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4884D-0DDC-431C-9B18-A63A03D6378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51E7D9-2059-47D4-964D-E330EFCDD555}"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E4884D-0DDC-431C-9B18-A63A03D63782}" type="slidenum">
              <a:rPr lang="en-US" smtClean="0"/>
              <a:t>‹#›</a:t>
            </a:fld>
            <a:endParaRPr lang="en-US"/>
          </a:p>
        </p:txBody>
      </p:sp>
    </p:spTree>
    <p:extLst>
      <p:ext uri="{BB962C8B-B14F-4D97-AF65-F5344CB8AC3E}">
        <p14:creationId xmlns:p14="http://schemas.microsoft.com/office/powerpoint/2010/main" val="340784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51E7D9-2059-47D4-964D-E330EFCDD555}" type="datetimeFigureOut">
              <a:rPr lang="en-US" smtClean="0"/>
              <a:t>11/19/2021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E4884D-0DDC-431C-9B18-A63A03D63782}" type="slidenum">
              <a:rPr lang="en-US" smtClean="0"/>
              <a:t>‹#›</a:t>
            </a:fld>
            <a:endParaRPr lang="en-US"/>
          </a:p>
        </p:txBody>
      </p:sp>
    </p:spTree>
    <p:extLst>
      <p:ext uri="{BB962C8B-B14F-4D97-AF65-F5344CB8AC3E}">
        <p14:creationId xmlns:p14="http://schemas.microsoft.com/office/powerpoint/2010/main" val="147069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51E7D9-2059-47D4-964D-E330EFCDD555}" type="datetimeFigureOut">
              <a:rPr lang="en-US" smtClean="0"/>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E4884D-0DDC-431C-9B18-A63A03D63782}" type="slidenum">
              <a:rPr lang="en-US" smtClean="0"/>
              <a:t>‹#›</a:t>
            </a:fld>
            <a:endParaRPr lang="en-US"/>
          </a:p>
        </p:txBody>
      </p:sp>
    </p:spTree>
    <p:extLst>
      <p:ext uri="{BB962C8B-B14F-4D97-AF65-F5344CB8AC3E}">
        <p14:creationId xmlns:p14="http://schemas.microsoft.com/office/powerpoint/2010/main" val="86319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51E7D9-2059-47D4-964D-E330EFCDD555}" type="datetimeFigureOut">
              <a:rPr lang="en-US" smtClean="0"/>
              <a:t>11/19/2021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E4884D-0DDC-431C-9B18-A63A03D63782}" type="slidenum">
              <a:rPr lang="en-US" smtClean="0"/>
              <a:t>‹#›</a:t>
            </a:fld>
            <a:endParaRPr lang="en-US"/>
          </a:p>
        </p:txBody>
      </p:sp>
    </p:spTree>
    <p:extLst>
      <p:ext uri="{BB962C8B-B14F-4D97-AF65-F5344CB8AC3E}">
        <p14:creationId xmlns:p14="http://schemas.microsoft.com/office/powerpoint/2010/main" val="1474052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51E7D9-2059-47D4-964D-E330EFCDD555}"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E4884D-0DDC-431C-9B18-A63A03D63782}" type="slidenum">
              <a:rPr lang="en-US" smtClean="0"/>
              <a:t>‹#›</a:t>
            </a:fld>
            <a:endParaRPr lang="en-US"/>
          </a:p>
        </p:txBody>
      </p:sp>
    </p:spTree>
    <p:extLst>
      <p:ext uri="{BB962C8B-B14F-4D97-AF65-F5344CB8AC3E}">
        <p14:creationId xmlns:p14="http://schemas.microsoft.com/office/powerpoint/2010/main" val="351962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51E7D9-2059-47D4-964D-E330EFCDD555}"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E4884D-0DDC-431C-9B18-A63A03D6378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64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951E7D9-2059-47D4-964D-E330EFCDD555}" type="datetimeFigureOut">
              <a:rPr lang="en-US" smtClean="0"/>
              <a:t>11/19/2021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EE4884D-0DDC-431C-9B18-A63A03D63782}"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9876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itm-conferences.org/articles/itmconf/pdf/2020/02/itmconf_icacc2020_03001.pdf" TargetMode="External"/><Relationship Id="rId7" Type="http://schemas.openxmlformats.org/officeDocument/2006/relationships/hyperlink" Target="https://theknowledgeexchangeblog.com/2019/05/30/five-challenges-facing-the-people-who-make-elections-happen/" TargetMode="External"/><Relationship Id="rId2" Type="http://schemas.openxmlformats.org/officeDocument/2006/relationships/hyperlink" Target="http://www.ijtrd.com/papers/IJTRD185.pdf" TargetMode="External"/><Relationship Id="rId1" Type="http://schemas.openxmlformats.org/officeDocument/2006/relationships/slideLayout" Target="../slideLayouts/slideLayout2.xml"/><Relationship Id="rId6" Type="http://schemas.openxmlformats.org/officeDocument/2006/relationships/hyperlink" Target="https://electionbuddy.com/" TargetMode="External"/><Relationship Id="rId5" Type="http://schemas.openxmlformats.org/officeDocument/2006/relationships/hyperlink" Target="https://www.polyas.com/" TargetMode="External"/><Relationship Id="rId4" Type="http://schemas.openxmlformats.org/officeDocument/2006/relationships/hyperlink" Target="https://www.eballot.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37DC-FF66-4AAE-8136-A38750393D7F}"/>
              </a:ext>
            </a:extLst>
          </p:cNvPr>
          <p:cNvSpPr>
            <a:spLocks noGrp="1"/>
          </p:cNvSpPr>
          <p:nvPr>
            <p:ph type="title"/>
          </p:nvPr>
        </p:nvSpPr>
        <p:spPr>
          <a:xfrm>
            <a:off x="0" y="1"/>
            <a:ext cx="12192000" cy="956344"/>
          </a:xfrm>
        </p:spPr>
        <p:txBody>
          <a:bodyPr>
            <a:normAutofit fontScale="90000"/>
          </a:bodyPr>
          <a:lstStyle/>
          <a:p>
            <a:pPr algn="ctr"/>
            <a:br>
              <a:rPr lang="en-IN" dirty="0">
                <a:effectLst/>
                <a:latin typeface="Times New Roman" panose="02020603050405020304" pitchFamily="18" charset="0"/>
                <a:cs typeface="Times New Roman" panose="02020603050405020304" pitchFamily="18" charset="0"/>
              </a:rPr>
            </a:b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Shri Vaishnav </a:t>
            </a:r>
            <a:r>
              <a:rPr lang="en-IN" dirty="0" err="1">
                <a:effectLst/>
                <a:latin typeface="Times New Roman" panose="02020603050405020304" pitchFamily="18" charset="0"/>
                <a:cs typeface="Times New Roman" panose="02020603050405020304" pitchFamily="18" charset="0"/>
              </a:rPr>
              <a:t>VidYapeeth</a:t>
            </a:r>
            <a:r>
              <a:rPr lang="en-IN" dirty="0">
                <a:effectLst/>
                <a:latin typeface="Times New Roman" panose="02020603050405020304" pitchFamily="18" charset="0"/>
                <a:cs typeface="Times New Roman" panose="02020603050405020304" pitchFamily="18" charset="0"/>
              </a:rPr>
              <a:t> Vishwavidyalaya</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C88E604-9A0F-4A66-8A9E-FD004E656D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0689" y="1596539"/>
            <a:ext cx="2628901" cy="1832461"/>
          </a:xfrm>
        </p:spPr>
      </p:pic>
      <p:sp>
        <p:nvSpPr>
          <p:cNvPr id="6" name="Content Placeholder 2">
            <a:extLst>
              <a:ext uri="{FF2B5EF4-FFF2-40B4-BE49-F238E27FC236}">
                <a16:creationId xmlns:a16="http://schemas.microsoft.com/office/drawing/2014/main" id="{DEF007A1-F5DB-4079-B793-771629D24A0A}"/>
              </a:ext>
            </a:extLst>
          </p:cNvPr>
          <p:cNvSpPr txBox="1">
            <a:spLocks/>
          </p:cNvSpPr>
          <p:nvPr/>
        </p:nvSpPr>
        <p:spPr>
          <a:xfrm>
            <a:off x="243282" y="3531765"/>
            <a:ext cx="11803716" cy="3246540"/>
          </a:xfrm>
          <a:prstGeom prst="rect">
            <a:avLst/>
          </a:prstGeom>
        </p:spPr>
        <p:txBody>
          <a:bodyPr vert="horz" lIns="121920" tIns="60960" rIns="121920" bIns="60960" rtlCol="0">
            <a:normAutofit fontScale="77500" lnSpcReduction="20000"/>
          </a:bodyPr>
          <a:lstStyle>
            <a:lvl1pPr marL="342900" indent="-342900" algn="l" defTabSz="914400" rtl="0" eaLnBrk="1" latinLnBrk="0" hangingPunct="1">
              <a:spcBef>
                <a:spcPct val="20000"/>
              </a:spcBef>
              <a:buFont typeface="Arial" pitchFamily="34" charset="0"/>
              <a:buChar char="•"/>
              <a:defRPr sz="2800" kern="1200">
                <a:solidFill>
                  <a:srgbClr val="6C1A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6C1A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6C1A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6C1A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6C1A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None/>
            </a:pPr>
            <a:r>
              <a:rPr lang="en-US" sz="2667" dirty="0">
                <a:solidFill>
                  <a:schemeClr val="tx1"/>
                </a:solidFill>
                <a:latin typeface="Times New Roman" panose="02020603050405020304" pitchFamily="18" charset="0"/>
                <a:cs typeface="Times New Roman" panose="02020603050405020304" pitchFamily="18" charset="0"/>
              </a:rPr>
              <a:t>Department of Computer Science Engineering</a:t>
            </a:r>
          </a:p>
          <a:p>
            <a:pPr marL="0" indent="0" algn="ctr">
              <a:lnSpc>
                <a:spcPct val="120000"/>
              </a:lnSpc>
              <a:buNone/>
            </a:pPr>
            <a:r>
              <a:rPr lang="en-US" sz="2667" dirty="0">
                <a:solidFill>
                  <a:schemeClr val="tx1"/>
                </a:solidFill>
                <a:latin typeface="Times New Roman" panose="02020603050405020304" pitchFamily="18" charset="0"/>
                <a:cs typeface="Times New Roman" panose="02020603050405020304" pitchFamily="18" charset="0"/>
              </a:rPr>
              <a:t>Subject:- Major Project</a:t>
            </a:r>
          </a:p>
          <a:p>
            <a:pPr marL="0" indent="0" algn="ctr">
              <a:lnSpc>
                <a:spcPct val="120000"/>
              </a:lnSpc>
              <a:buNone/>
            </a:pPr>
            <a:r>
              <a:rPr lang="en-US" sz="2667" dirty="0">
                <a:solidFill>
                  <a:schemeClr val="tx1"/>
                </a:solidFill>
                <a:latin typeface="Times New Roman" panose="02020603050405020304" pitchFamily="18" charset="0"/>
                <a:cs typeface="Times New Roman" panose="02020603050405020304" pitchFamily="18" charset="0"/>
              </a:rPr>
              <a:t>Topic:- Digital Voting Dock</a:t>
            </a:r>
          </a:p>
          <a:p>
            <a:pPr marL="0" indent="0">
              <a:lnSpc>
                <a:spcPct val="120000"/>
              </a:lnSpc>
              <a:buNone/>
            </a:pPr>
            <a:r>
              <a:rPr lang="en-US" sz="2667" dirty="0">
                <a:solidFill>
                  <a:schemeClr val="tx1"/>
                </a:solidFill>
                <a:latin typeface="Times New Roman" panose="02020603050405020304" pitchFamily="18" charset="0"/>
                <a:cs typeface="Times New Roman" panose="02020603050405020304" pitchFamily="18" charset="0"/>
              </a:rPr>
              <a:t>Guided By:                                                                                                             Submitted by:</a:t>
            </a:r>
          </a:p>
          <a:p>
            <a:pPr marL="0" indent="0">
              <a:lnSpc>
                <a:spcPct val="120000"/>
              </a:lnSpc>
              <a:buNone/>
            </a:pPr>
            <a:r>
              <a:rPr lang="en-US" sz="2667" dirty="0">
                <a:solidFill>
                  <a:schemeClr val="tx1"/>
                </a:solidFill>
                <a:latin typeface="Times New Roman" panose="02020603050405020304" pitchFamily="18" charset="0"/>
                <a:cs typeface="Times New Roman" panose="02020603050405020304" pitchFamily="18" charset="0"/>
              </a:rPr>
              <a:t>Mr. Sanat Jain                                                                                                         Sandeep Choudhary</a:t>
            </a:r>
          </a:p>
          <a:p>
            <a:pPr marL="0" indent="0">
              <a:lnSpc>
                <a:spcPct val="120000"/>
              </a:lnSpc>
              <a:buNone/>
            </a:pPr>
            <a:r>
              <a:rPr lang="en-US" sz="2667" dirty="0">
                <a:solidFill>
                  <a:schemeClr val="tx1"/>
                </a:solidFill>
                <a:latin typeface="Times New Roman" panose="02020603050405020304" pitchFamily="18" charset="0"/>
                <a:cs typeface="Times New Roman" panose="02020603050405020304" pitchFamily="18" charset="0"/>
              </a:rPr>
              <a:t>                                                                                                                                Yatharth Bhatnagar</a:t>
            </a:r>
          </a:p>
          <a:p>
            <a:pPr marL="0" indent="0">
              <a:lnSpc>
                <a:spcPct val="120000"/>
              </a:lnSpc>
              <a:buNone/>
            </a:pPr>
            <a:r>
              <a:rPr lang="en-US" sz="2667" dirty="0">
                <a:solidFill>
                  <a:schemeClr val="tx1"/>
                </a:solidFill>
                <a:latin typeface="Times New Roman" panose="02020603050405020304" pitchFamily="18" charset="0"/>
                <a:cs typeface="Times New Roman" panose="02020603050405020304" pitchFamily="18" charset="0"/>
              </a:rPr>
              <a:t>                                                                                                                                Yuvraj Singh Rathore</a:t>
            </a:r>
          </a:p>
          <a:p>
            <a:pPr marL="0" indent="0">
              <a:lnSpc>
                <a:spcPct val="120000"/>
              </a:lnSpc>
              <a:buNone/>
            </a:pPr>
            <a:r>
              <a:rPr lang="en-US" sz="2667" dirty="0">
                <a:solidFill>
                  <a:schemeClr val="tx1"/>
                </a:solidFill>
                <a:latin typeface="Times New Roman" panose="02020603050405020304" pitchFamily="18" charset="0"/>
                <a:cs typeface="Times New Roman" panose="02020603050405020304" pitchFamily="18" charset="0"/>
              </a:rPr>
              <a:t>                                                                                                                                Amarpreet Singh Bhatia</a:t>
            </a:r>
          </a:p>
        </p:txBody>
      </p:sp>
    </p:spTree>
    <p:extLst>
      <p:ext uri="{BB962C8B-B14F-4D97-AF65-F5344CB8AC3E}">
        <p14:creationId xmlns:p14="http://schemas.microsoft.com/office/powerpoint/2010/main" val="2946412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B215957-503F-49BE-A103-1E4FC3E6F1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43467" y="2217326"/>
            <a:ext cx="10905066" cy="2423347"/>
          </a:xfrm>
          <a:prstGeom prst="rect">
            <a:avLst/>
          </a:prstGeom>
          <a:noFill/>
        </p:spPr>
      </p:pic>
    </p:spTree>
    <p:extLst>
      <p:ext uri="{BB962C8B-B14F-4D97-AF65-F5344CB8AC3E}">
        <p14:creationId xmlns:p14="http://schemas.microsoft.com/office/powerpoint/2010/main" val="125668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Cloud shaped hard drive with cables">
            <a:extLst>
              <a:ext uri="{FF2B5EF4-FFF2-40B4-BE49-F238E27FC236}">
                <a16:creationId xmlns:a16="http://schemas.microsoft.com/office/drawing/2014/main" id="{1CD8375B-204B-465C-BCCB-FC332CC7D6B1}"/>
              </a:ext>
            </a:extLst>
          </p:cNvPr>
          <p:cNvPicPr>
            <a:picLocks noChangeAspect="1"/>
          </p:cNvPicPr>
          <p:nvPr/>
        </p:nvPicPr>
        <p:blipFill rotWithShape="1">
          <a:blip r:embed="rId2"/>
          <a:srcRect t="1747"/>
          <a:stretch/>
        </p:blipFill>
        <p:spPr>
          <a:xfrm>
            <a:off x="20" y="-38090"/>
            <a:ext cx="12191980" cy="6857990"/>
          </a:xfrm>
          <a:prstGeom prst="rect">
            <a:avLst/>
          </a:prstGeom>
        </p:spPr>
      </p:pic>
      <p:sp>
        <p:nvSpPr>
          <p:cNvPr id="28" name="Rectangle 27">
            <a:extLst>
              <a:ext uri="{FF2B5EF4-FFF2-40B4-BE49-F238E27FC236}">
                <a16:creationId xmlns:a16="http://schemas.microsoft.com/office/drawing/2014/main" id="{4FE1B9C8-0443-4506-BBD6-3AF8DE46D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80B09-DD65-4CCF-A993-6DA72E9370DA}"/>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Data flow diagram-1</a:t>
            </a:r>
          </a:p>
        </p:txBody>
      </p:sp>
      <p:cxnSp>
        <p:nvCxnSpPr>
          <p:cNvPr id="30" name="Straight Connector 29">
            <a:extLst>
              <a:ext uri="{FF2B5EF4-FFF2-40B4-BE49-F238E27FC236}">
                <a16:creationId xmlns:a16="http://schemas.microsoft.com/office/drawing/2014/main" id="{354C29FE-6D99-4083-90D8-9683EA5D4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51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931DE5AD-3401-4FE4-B645-4C9D443932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437" b="-2"/>
          <a:stretch/>
        </p:blipFill>
        <p:spPr bwMode="auto">
          <a:xfrm>
            <a:off x="20" y="10"/>
            <a:ext cx="12191980" cy="6857990"/>
          </a:xfrm>
          <a:prstGeom prst="rect">
            <a:avLst/>
          </a:prstGeom>
          <a:noFill/>
        </p:spPr>
      </p:pic>
    </p:spTree>
    <p:extLst>
      <p:ext uri="{BB962C8B-B14F-4D97-AF65-F5344CB8AC3E}">
        <p14:creationId xmlns:p14="http://schemas.microsoft.com/office/powerpoint/2010/main" val="1144842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White arrows going to the red target">
            <a:extLst>
              <a:ext uri="{FF2B5EF4-FFF2-40B4-BE49-F238E27FC236}">
                <a16:creationId xmlns:a16="http://schemas.microsoft.com/office/drawing/2014/main" id="{CD291202-A0E2-4809-B057-A698705E2F0F}"/>
              </a:ext>
            </a:extLst>
          </p:cNvPr>
          <p:cNvPicPr>
            <a:picLocks noChangeAspect="1"/>
          </p:cNvPicPr>
          <p:nvPr/>
        </p:nvPicPr>
        <p:blipFill rotWithShape="1">
          <a:blip r:embed="rId2">
            <a:alphaModFix amt="45000"/>
          </a:blip>
          <a:srcRect r="-1" b="15708"/>
          <a:stretch/>
        </p:blipFill>
        <p:spPr>
          <a:xfrm>
            <a:off x="20" y="-38101"/>
            <a:ext cx="12188932" cy="6858000"/>
          </a:xfrm>
          <a:prstGeom prst="rect">
            <a:avLst/>
          </a:prstGeom>
        </p:spPr>
      </p:pic>
      <p:sp>
        <p:nvSpPr>
          <p:cNvPr id="8" name="Title 1">
            <a:extLst>
              <a:ext uri="{FF2B5EF4-FFF2-40B4-BE49-F238E27FC236}">
                <a16:creationId xmlns:a16="http://schemas.microsoft.com/office/drawing/2014/main" id="{84E31A20-4D9B-446B-9CE7-F4CFC50D9734}"/>
              </a:ext>
            </a:extLst>
          </p:cNvPr>
          <p:cNvSpPr txBox="1">
            <a:spLocks/>
          </p:cNvSpPr>
          <p:nvPr/>
        </p:nvSpPr>
        <p:spPr>
          <a:xfrm>
            <a:off x="643467" y="643467"/>
            <a:ext cx="7164674" cy="557106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spcAft>
                <a:spcPts val="600"/>
              </a:spcAft>
            </a:pPr>
            <a:r>
              <a:rPr lang="en-US" sz="6600" kern="1200" cap="all" spc="200" baseline="0" dirty="0">
                <a:solidFill>
                  <a:schemeClr val="tx1"/>
                </a:solidFill>
                <a:latin typeface="+mj-lt"/>
                <a:ea typeface="+mj-ea"/>
                <a:cs typeface="+mj-cs"/>
              </a:rPr>
              <a:t>ER DIAGRAM</a:t>
            </a:r>
          </a:p>
        </p:txBody>
      </p:sp>
      <p:cxnSp>
        <p:nvCxnSpPr>
          <p:cNvPr id="37" name="Straight Connector 36">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BB782D-9FE4-4B50-870D-BA866C103903}"/>
              </a:ext>
            </a:extLst>
          </p:cNvPr>
          <p:cNvSpPr txBox="1"/>
          <p:nvPr/>
        </p:nvSpPr>
        <p:spPr>
          <a:xfrm>
            <a:off x="8610600" y="4960137"/>
            <a:ext cx="3200400" cy="1463040"/>
          </a:xfrm>
          <a:prstGeom prst="rect">
            <a:avLst/>
          </a:prstGeom>
        </p:spPr>
        <p:txBody>
          <a:bodyPr vert="horz" lIns="91440" tIns="45720" rIns="91440" bIns="45720" rtlCol="0" anchor="ctr">
            <a:normAutofit/>
          </a:bodyPr>
          <a:lstStyle/>
          <a:p>
            <a:pPr defTabSz="914400">
              <a:spcAft>
                <a:spcPts val="200"/>
              </a:spcAft>
              <a:buClr>
                <a:schemeClr val="accent1"/>
              </a:buClr>
              <a:buSzPct val="100000"/>
            </a:pPr>
            <a:endParaRPr lang="en-US" dirty="0">
              <a:solidFill>
                <a:schemeClr val="tx1">
                  <a:lumMod val="95000"/>
                  <a:lumOff val="5000"/>
                </a:schemeClr>
              </a:solidFill>
            </a:endParaRPr>
          </a:p>
        </p:txBody>
      </p:sp>
    </p:spTree>
    <p:extLst>
      <p:ext uri="{BB962C8B-B14F-4D97-AF65-F5344CB8AC3E}">
        <p14:creationId xmlns:p14="http://schemas.microsoft.com/office/powerpoint/2010/main" val="3848782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3" descr="Diagram&#10;&#10;Description automatically generated">
            <a:extLst>
              <a:ext uri="{FF2B5EF4-FFF2-40B4-BE49-F238E27FC236}">
                <a16:creationId xmlns:a16="http://schemas.microsoft.com/office/drawing/2014/main" id="{B5F3EDE1-184D-4AC9-831B-1C6979BFA6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74140" y="96802"/>
            <a:ext cx="11443720" cy="6686550"/>
          </a:xfrm>
          <a:prstGeom prst="rect">
            <a:avLst/>
          </a:prstGeom>
          <a:noFill/>
        </p:spPr>
      </p:pic>
    </p:spTree>
    <p:extLst>
      <p:ext uri="{BB962C8B-B14F-4D97-AF65-F5344CB8AC3E}">
        <p14:creationId xmlns:p14="http://schemas.microsoft.com/office/powerpoint/2010/main" val="1200327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6" name="Straight Connector 65">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3D pattern of ring shapes connected by lines">
            <a:extLst>
              <a:ext uri="{FF2B5EF4-FFF2-40B4-BE49-F238E27FC236}">
                <a16:creationId xmlns:a16="http://schemas.microsoft.com/office/drawing/2014/main" id="{518B58C1-5D3A-4B68-A68C-8388D6F97B25}"/>
              </a:ext>
            </a:extLst>
          </p:cNvPr>
          <p:cNvPicPr>
            <a:picLocks noChangeAspect="1"/>
          </p:cNvPicPr>
          <p:nvPr/>
        </p:nvPicPr>
        <p:blipFill rotWithShape="1">
          <a:blip r:embed="rId2"/>
          <a:srcRect/>
          <a:stretch/>
        </p:blipFill>
        <p:spPr>
          <a:xfrm>
            <a:off x="20" y="975"/>
            <a:ext cx="12191980" cy="6858000"/>
          </a:xfrm>
          <a:prstGeom prst="rect">
            <a:avLst/>
          </a:prstGeom>
        </p:spPr>
      </p:pic>
      <p:sp>
        <p:nvSpPr>
          <p:cNvPr id="70" name="Rectangle 69">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056F0-F48E-4395-9AAD-CBB605FF4952}"/>
              </a:ext>
            </a:extLst>
          </p:cNvPr>
          <p:cNvSpPr>
            <a:spLocks noGrp="1"/>
          </p:cNvSpPr>
          <p:nvPr>
            <p:ph type="title"/>
          </p:nvPr>
        </p:nvSpPr>
        <p:spPr>
          <a:xfrm>
            <a:off x="4309349" y="3429000"/>
            <a:ext cx="7501651" cy="1090938"/>
          </a:xfrm>
        </p:spPr>
        <p:txBody>
          <a:bodyPr vert="horz" lIns="91440" tIns="45720" rIns="91440" bIns="45720" rtlCol="0" anchor="b">
            <a:normAutofit/>
          </a:bodyPr>
          <a:lstStyle/>
          <a:p>
            <a:r>
              <a:rPr lang="en-US" kern="1200" cap="all" spc="200" baseline="0">
                <a:solidFill>
                  <a:srgbClr val="FFFFFF"/>
                </a:solidFill>
                <a:latin typeface="+mj-lt"/>
                <a:ea typeface="+mj-ea"/>
                <a:cs typeface="+mj-cs"/>
              </a:rPr>
              <a:t>Use-case diagram</a:t>
            </a:r>
          </a:p>
        </p:txBody>
      </p:sp>
      <p:cxnSp>
        <p:nvCxnSpPr>
          <p:cNvPr id="72" name="Straight Connector 71">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6E9BC7"/>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177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3" descr="Diagram&#10;&#10;Description automatically generated">
            <a:extLst>
              <a:ext uri="{FF2B5EF4-FFF2-40B4-BE49-F238E27FC236}">
                <a16:creationId xmlns:a16="http://schemas.microsoft.com/office/drawing/2014/main" id="{3BE729FF-39AC-44A1-A7E1-5CC5E405F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81" t="8873" r="30870" b="28134"/>
          <a:stretch/>
        </p:blipFill>
        <p:spPr bwMode="auto">
          <a:xfrm>
            <a:off x="2534593" y="148165"/>
            <a:ext cx="7679567" cy="6709835"/>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87345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1" name="Straight Connector 70">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Pins pinned on a white surface and connecting a black thread">
            <a:extLst>
              <a:ext uri="{FF2B5EF4-FFF2-40B4-BE49-F238E27FC236}">
                <a16:creationId xmlns:a16="http://schemas.microsoft.com/office/drawing/2014/main" id="{204B2B9F-24BE-4688-A794-9BEFADE236DE}"/>
              </a:ext>
            </a:extLst>
          </p:cNvPr>
          <p:cNvPicPr>
            <a:picLocks noChangeAspect="1"/>
          </p:cNvPicPr>
          <p:nvPr/>
        </p:nvPicPr>
        <p:blipFill rotWithShape="1">
          <a:blip r:embed="rId2">
            <a:duotone>
              <a:prstClr val="black"/>
              <a:schemeClr val="tx2">
                <a:tint val="45000"/>
                <a:satMod val="400000"/>
              </a:schemeClr>
            </a:duotone>
            <a:alphaModFix amt="35000"/>
          </a:blip>
          <a:srcRect t="11658" r="-1" b="4050"/>
          <a:stretch/>
        </p:blipFill>
        <p:spPr>
          <a:xfrm>
            <a:off x="20" y="-1"/>
            <a:ext cx="12188932" cy="6858000"/>
          </a:xfrm>
          <a:prstGeom prst="rect">
            <a:avLst/>
          </a:prstGeom>
        </p:spPr>
      </p:pic>
      <p:sp>
        <p:nvSpPr>
          <p:cNvPr id="2" name="Title 1">
            <a:extLst>
              <a:ext uri="{FF2B5EF4-FFF2-40B4-BE49-F238E27FC236}">
                <a16:creationId xmlns:a16="http://schemas.microsoft.com/office/drawing/2014/main" id="{61B6668E-58E4-4FB4-87FC-4A36E169FC74}"/>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Activity diagram</a:t>
            </a:r>
          </a:p>
        </p:txBody>
      </p:sp>
      <p:cxnSp>
        <p:nvCxnSpPr>
          <p:cNvPr id="75" name="Straight Connector 74">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8325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5A744FB-6514-4E5B-8003-C90594D4FAB3}"/>
              </a:ext>
            </a:extLst>
          </p:cNvPr>
          <p:cNvPicPr>
            <a:picLocks noChangeAspect="1"/>
          </p:cNvPicPr>
          <p:nvPr/>
        </p:nvPicPr>
        <p:blipFill>
          <a:blip r:embed="rId2"/>
          <a:stretch>
            <a:fillRect/>
          </a:stretch>
        </p:blipFill>
        <p:spPr>
          <a:xfrm>
            <a:off x="3692926" y="0"/>
            <a:ext cx="4936723" cy="6832834"/>
          </a:xfrm>
          <a:prstGeom prst="rect">
            <a:avLst/>
          </a:prstGeom>
        </p:spPr>
      </p:pic>
    </p:spTree>
    <p:extLst>
      <p:ext uri="{BB962C8B-B14F-4D97-AF65-F5344CB8AC3E}">
        <p14:creationId xmlns:p14="http://schemas.microsoft.com/office/powerpoint/2010/main" val="75757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Top view of cubes connected with black lines">
            <a:extLst>
              <a:ext uri="{FF2B5EF4-FFF2-40B4-BE49-F238E27FC236}">
                <a16:creationId xmlns:a16="http://schemas.microsoft.com/office/drawing/2014/main" id="{DCB707C3-2249-4F54-8A74-50F09E350568}"/>
              </a:ext>
            </a:extLst>
          </p:cNvPr>
          <p:cNvPicPr>
            <a:picLocks noChangeAspect="1"/>
          </p:cNvPicPr>
          <p:nvPr/>
        </p:nvPicPr>
        <p:blipFill rotWithShape="1">
          <a:blip r:embed="rId2">
            <a:alphaModFix amt="45000"/>
          </a:blip>
          <a:srcRect t="14722" r="-1" b="10258"/>
          <a:stretch/>
        </p:blipFill>
        <p:spPr>
          <a:xfrm>
            <a:off x="20" y="-1"/>
            <a:ext cx="12188932" cy="6858000"/>
          </a:xfrm>
          <a:prstGeom prst="rect">
            <a:avLst/>
          </a:prstGeom>
        </p:spPr>
      </p:pic>
      <p:sp>
        <p:nvSpPr>
          <p:cNvPr id="2" name="Title 1">
            <a:extLst>
              <a:ext uri="{FF2B5EF4-FFF2-40B4-BE49-F238E27FC236}">
                <a16:creationId xmlns:a16="http://schemas.microsoft.com/office/drawing/2014/main" id="{9165128A-3DF3-44C3-B7EB-48FAE4BEF09A}"/>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Sequence diagram</a:t>
            </a:r>
          </a:p>
        </p:txBody>
      </p:sp>
      <p:cxnSp>
        <p:nvCxnSpPr>
          <p:cNvPr id="39" name="Straight Connector 38">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3775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012E409-FD7C-4072-BA56-440CEA23E77A}"/>
              </a:ext>
            </a:extLst>
          </p:cNvPr>
          <p:cNvPicPr>
            <a:picLocks noChangeAspect="1"/>
          </p:cNvPicPr>
          <p:nvPr/>
        </p:nvPicPr>
        <p:blipFill rotWithShape="1">
          <a:blip r:embed="rId2">
            <a:extLst>
              <a:ext uri="{28A0092B-C50C-407E-A947-70E740481C1C}">
                <a14:useLocalDpi xmlns:a14="http://schemas.microsoft.com/office/drawing/2010/main" val="0"/>
              </a:ext>
            </a:extLst>
          </a:blip>
          <a:srcRect l="18677" t="22485" r="5146" b="4967"/>
          <a:stretch/>
        </p:blipFill>
        <p:spPr>
          <a:xfrm>
            <a:off x="0" y="0"/>
            <a:ext cx="12282844" cy="6580094"/>
          </a:xfrm>
          <a:prstGeom prst="rect">
            <a:avLst/>
          </a:prstGeom>
        </p:spPr>
      </p:pic>
    </p:spTree>
    <p:extLst>
      <p:ext uri="{BB962C8B-B14F-4D97-AF65-F5344CB8AC3E}">
        <p14:creationId xmlns:p14="http://schemas.microsoft.com/office/powerpoint/2010/main" val="2341374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EE4C78-E7A8-43E0-9EE4-A34FF4D7F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Diagram&#10;&#10;Description automatically generated">
            <a:extLst>
              <a:ext uri="{FF2B5EF4-FFF2-40B4-BE49-F238E27FC236}">
                <a16:creationId xmlns:a16="http://schemas.microsoft.com/office/drawing/2014/main" id="{6C998512-E5ED-4CFD-9A16-11A4BE654D54}"/>
              </a:ext>
            </a:extLst>
          </p:cNvPr>
          <p:cNvPicPr>
            <a:picLocks noChangeAspect="1"/>
          </p:cNvPicPr>
          <p:nvPr/>
        </p:nvPicPr>
        <p:blipFill>
          <a:blip r:embed="rId2"/>
          <a:srcRect r="1" b="4063"/>
          <a:stretch>
            <a:fillRect/>
          </a:stretch>
        </p:blipFill>
        <p:spPr>
          <a:xfrm>
            <a:off x="15871" y="318793"/>
            <a:ext cx="12176129" cy="6220413"/>
          </a:xfrm>
          <a:prstGeom prst="rect">
            <a:avLst/>
          </a:prstGeom>
        </p:spPr>
      </p:pic>
      <p:sp>
        <p:nvSpPr>
          <p:cNvPr id="9" name="Rectangle 8">
            <a:extLst>
              <a:ext uri="{FF2B5EF4-FFF2-40B4-BE49-F238E27FC236}">
                <a16:creationId xmlns:a16="http://schemas.microsoft.com/office/drawing/2014/main" id="{FF431D5F-69CA-49D3-9F7E-5B0001226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11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Top view of cubes connected with black lines">
            <a:extLst>
              <a:ext uri="{FF2B5EF4-FFF2-40B4-BE49-F238E27FC236}">
                <a16:creationId xmlns:a16="http://schemas.microsoft.com/office/drawing/2014/main" id="{DCB707C3-2249-4F54-8A74-50F09E350568}"/>
              </a:ext>
            </a:extLst>
          </p:cNvPr>
          <p:cNvPicPr>
            <a:picLocks noChangeAspect="1"/>
          </p:cNvPicPr>
          <p:nvPr/>
        </p:nvPicPr>
        <p:blipFill rotWithShape="1">
          <a:blip r:embed="rId2">
            <a:alphaModFix amt="45000"/>
          </a:blip>
          <a:srcRect t="14722" r="-1" b="10258"/>
          <a:stretch/>
        </p:blipFill>
        <p:spPr>
          <a:xfrm>
            <a:off x="20" y="-1"/>
            <a:ext cx="12188932" cy="6858000"/>
          </a:xfrm>
          <a:prstGeom prst="rect">
            <a:avLst/>
          </a:prstGeom>
        </p:spPr>
      </p:pic>
      <p:sp>
        <p:nvSpPr>
          <p:cNvPr id="2" name="Title 1">
            <a:extLst>
              <a:ext uri="{FF2B5EF4-FFF2-40B4-BE49-F238E27FC236}">
                <a16:creationId xmlns:a16="http://schemas.microsoft.com/office/drawing/2014/main" id="{9165128A-3DF3-44C3-B7EB-48FAE4BEF09A}"/>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dirty="0">
                <a:solidFill>
                  <a:schemeClr val="tx1"/>
                </a:solidFill>
                <a:latin typeface="+mj-lt"/>
                <a:ea typeface="+mj-ea"/>
                <a:cs typeface="+mj-cs"/>
              </a:rPr>
              <a:t>STATE</a:t>
            </a:r>
            <a:r>
              <a:rPr lang="en-US" sz="6600" kern="1200" cap="all" spc="200" dirty="0">
                <a:solidFill>
                  <a:schemeClr val="tx1"/>
                </a:solidFill>
                <a:latin typeface="+mj-lt"/>
                <a:ea typeface="+mj-ea"/>
                <a:cs typeface="+mj-cs"/>
              </a:rPr>
              <a:t> DIAGRAM</a:t>
            </a:r>
            <a:endParaRPr lang="en-US" sz="6600" kern="1200" cap="all" spc="200" baseline="0" dirty="0">
              <a:solidFill>
                <a:schemeClr val="tx1"/>
              </a:solidFill>
              <a:latin typeface="+mj-lt"/>
              <a:ea typeface="+mj-ea"/>
              <a:cs typeface="+mj-cs"/>
            </a:endParaRPr>
          </a:p>
        </p:txBody>
      </p:sp>
      <p:cxnSp>
        <p:nvCxnSpPr>
          <p:cNvPr id="39" name="Straight Connector 38">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2263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C9EE4E4-9381-46CE-9C3D-BC704260D914}"/>
              </a:ext>
            </a:extLst>
          </p:cNvPr>
          <p:cNvPicPr>
            <a:picLocks noChangeAspect="1"/>
          </p:cNvPicPr>
          <p:nvPr/>
        </p:nvPicPr>
        <p:blipFill rotWithShape="1">
          <a:blip r:embed="rId2">
            <a:extLst>
              <a:ext uri="{28A0092B-C50C-407E-A947-70E740481C1C}">
                <a14:useLocalDpi xmlns:a14="http://schemas.microsoft.com/office/drawing/2010/main" val="0"/>
              </a:ext>
            </a:extLst>
          </a:blip>
          <a:srcRect t="10895" b="16289"/>
          <a:stretch/>
        </p:blipFill>
        <p:spPr>
          <a:xfrm>
            <a:off x="-1123930" y="19060"/>
            <a:ext cx="12191980" cy="6857990"/>
          </a:xfrm>
          <a:prstGeom prst="rect">
            <a:avLst/>
          </a:prstGeom>
        </p:spPr>
      </p:pic>
    </p:spTree>
    <p:extLst>
      <p:ext uri="{BB962C8B-B14F-4D97-AF65-F5344CB8AC3E}">
        <p14:creationId xmlns:p14="http://schemas.microsoft.com/office/powerpoint/2010/main" val="683306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llustration of people on a blockchain">
            <a:extLst>
              <a:ext uri="{FF2B5EF4-FFF2-40B4-BE49-F238E27FC236}">
                <a16:creationId xmlns:a16="http://schemas.microsoft.com/office/drawing/2014/main" id="{001004EC-3D7E-4C06-AF07-F175E6524A23}"/>
              </a:ext>
            </a:extLst>
          </p:cNvPr>
          <p:cNvPicPr>
            <a:picLocks noChangeAspect="1"/>
          </p:cNvPicPr>
          <p:nvPr/>
        </p:nvPicPr>
        <p:blipFill rotWithShape="1">
          <a:blip r:embed="rId2">
            <a:alphaModFix amt="45000"/>
          </a:blip>
          <a:srcRect t="10442" r="-1" b="952"/>
          <a:stretch/>
        </p:blipFill>
        <p:spPr>
          <a:xfrm>
            <a:off x="20" y="-1"/>
            <a:ext cx="12188932" cy="6858000"/>
          </a:xfrm>
          <a:prstGeom prst="rect">
            <a:avLst/>
          </a:prstGeom>
        </p:spPr>
      </p:pic>
      <p:sp>
        <p:nvSpPr>
          <p:cNvPr id="2" name="Title 1">
            <a:extLst>
              <a:ext uri="{FF2B5EF4-FFF2-40B4-BE49-F238E27FC236}">
                <a16:creationId xmlns:a16="http://schemas.microsoft.com/office/drawing/2014/main" id="{B2DB96D6-458C-4CF9-AE9D-BD7F95C8FAF1}"/>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DEMONSTRATION</a:t>
            </a:r>
          </a:p>
        </p:txBody>
      </p:sp>
      <p:cxnSp>
        <p:nvCxnSpPr>
          <p:cNvPr id="29" name="Straight Connector 28">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428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436285-CBB0-4887-A65B-F89F79BD1609}"/>
              </a:ext>
            </a:extLst>
          </p:cNvPr>
          <p:cNvSpPr txBox="1"/>
          <p:nvPr/>
        </p:nvSpPr>
        <p:spPr>
          <a:xfrm flipH="1">
            <a:off x="2397966" y="298580"/>
            <a:ext cx="6960638" cy="523220"/>
          </a:xfrm>
          <a:prstGeom prst="rect">
            <a:avLst/>
          </a:prstGeom>
          <a:noFill/>
        </p:spPr>
        <p:txBody>
          <a:bodyPr wrap="square" rtlCol="0">
            <a:spAutoFit/>
          </a:bodyPr>
          <a:lstStyle/>
          <a:p>
            <a:pPr algn="ctr"/>
            <a:r>
              <a:rPr lang="en-US" sz="2800">
                <a:latin typeface="Times New Roman" panose="02020603050405020304" pitchFamily="18" charset="0"/>
                <a:cs typeface="Times New Roman" panose="02020603050405020304" pitchFamily="18" charset="0"/>
              </a:rPr>
              <a:t>LANDING PAGE/HOME PAGE</a:t>
            </a:r>
            <a:endParaRPr lang="en-US" sz="2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2CCBCD0-42D7-4124-96D8-63F622557CFB}"/>
              </a:ext>
            </a:extLst>
          </p:cNvPr>
          <p:cNvPicPr>
            <a:picLocks noChangeAspect="1"/>
          </p:cNvPicPr>
          <p:nvPr/>
        </p:nvPicPr>
        <p:blipFill>
          <a:blip r:embed="rId2"/>
          <a:stretch>
            <a:fillRect/>
          </a:stretch>
        </p:blipFill>
        <p:spPr>
          <a:xfrm>
            <a:off x="0" y="1200150"/>
            <a:ext cx="12192000" cy="5657850"/>
          </a:xfrm>
          <a:prstGeom prst="rect">
            <a:avLst/>
          </a:prstGeom>
        </p:spPr>
      </p:pic>
    </p:spTree>
    <p:extLst>
      <p:ext uri="{BB962C8B-B14F-4D97-AF65-F5344CB8AC3E}">
        <p14:creationId xmlns:p14="http://schemas.microsoft.com/office/powerpoint/2010/main" val="1865190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436285-CBB0-4887-A65B-F89F79BD1609}"/>
              </a:ext>
            </a:extLst>
          </p:cNvPr>
          <p:cNvSpPr txBox="1"/>
          <p:nvPr/>
        </p:nvSpPr>
        <p:spPr>
          <a:xfrm flipH="1">
            <a:off x="2397966" y="298580"/>
            <a:ext cx="696063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HOW IT WORKS</a:t>
            </a:r>
          </a:p>
        </p:txBody>
      </p:sp>
      <p:pic>
        <p:nvPicPr>
          <p:cNvPr id="4" name="Picture 3">
            <a:extLst>
              <a:ext uri="{FF2B5EF4-FFF2-40B4-BE49-F238E27FC236}">
                <a16:creationId xmlns:a16="http://schemas.microsoft.com/office/drawing/2014/main" id="{E19FD953-4D5D-44F7-98C7-458FECD07540}"/>
              </a:ext>
            </a:extLst>
          </p:cNvPr>
          <p:cNvPicPr>
            <a:picLocks noChangeAspect="1"/>
          </p:cNvPicPr>
          <p:nvPr/>
        </p:nvPicPr>
        <p:blipFill>
          <a:blip r:embed="rId2"/>
          <a:stretch>
            <a:fillRect/>
          </a:stretch>
        </p:blipFill>
        <p:spPr>
          <a:xfrm>
            <a:off x="1524000" y="981074"/>
            <a:ext cx="9563100" cy="5790331"/>
          </a:xfrm>
          <a:prstGeom prst="rect">
            <a:avLst/>
          </a:prstGeom>
        </p:spPr>
      </p:pic>
    </p:spTree>
    <p:extLst>
      <p:ext uri="{BB962C8B-B14F-4D97-AF65-F5344CB8AC3E}">
        <p14:creationId xmlns:p14="http://schemas.microsoft.com/office/powerpoint/2010/main" val="1045269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436285-CBB0-4887-A65B-F89F79BD1609}"/>
              </a:ext>
            </a:extLst>
          </p:cNvPr>
          <p:cNvSpPr txBox="1"/>
          <p:nvPr/>
        </p:nvSpPr>
        <p:spPr>
          <a:xfrm flipH="1">
            <a:off x="2397966" y="298580"/>
            <a:ext cx="6960638" cy="95410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CASTE VOTE PAGE BEFORE VOTING TIME</a:t>
            </a:r>
          </a:p>
        </p:txBody>
      </p:sp>
      <p:pic>
        <p:nvPicPr>
          <p:cNvPr id="6" name="Picture 5">
            <a:extLst>
              <a:ext uri="{FF2B5EF4-FFF2-40B4-BE49-F238E27FC236}">
                <a16:creationId xmlns:a16="http://schemas.microsoft.com/office/drawing/2014/main" id="{D77FFE6B-D122-4AA0-AEDE-5B5023FC06D4}"/>
              </a:ext>
            </a:extLst>
          </p:cNvPr>
          <p:cNvPicPr>
            <a:picLocks noChangeAspect="1"/>
          </p:cNvPicPr>
          <p:nvPr/>
        </p:nvPicPr>
        <p:blipFill>
          <a:blip r:embed="rId2"/>
          <a:stretch>
            <a:fillRect/>
          </a:stretch>
        </p:blipFill>
        <p:spPr>
          <a:xfrm>
            <a:off x="0" y="2949660"/>
            <a:ext cx="12192000" cy="2175548"/>
          </a:xfrm>
          <a:prstGeom prst="rect">
            <a:avLst/>
          </a:prstGeom>
        </p:spPr>
      </p:pic>
    </p:spTree>
    <p:extLst>
      <p:ext uri="{BB962C8B-B14F-4D97-AF65-F5344CB8AC3E}">
        <p14:creationId xmlns:p14="http://schemas.microsoft.com/office/powerpoint/2010/main" val="249663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436285-CBB0-4887-A65B-F89F79BD1609}"/>
              </a:ext>
            </a:extLst>
          </p:cNvPr>
          <p:cNvSpPr txBox="1"/>
          <p:nvPr/>
        </p:nvSpPr>
        <p:spPr>
          <a:xfrm flipH="1">
            <a:off x="2397966" y="251927"/>
            <a:ext cx="6960638" cy="95410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CASTE VOTE PAGE- DURING VOTING PHASE</a:t>
            </a:r>
          </a:p>
        </p:txBody>
      </p:sp>
      <p:pic>
        <p:nvPicPr>
          <p:cNvPr id="7" name="Picture 6">
            <a:extLst>
              <a:ext uri="{FF2B5EF4-FFF2-40B4-BE49-F238E27FC236}">
                <a16:creationId xmlns:a16="http://schemas.microsoft.com/office/drawing/2014/main" id="{1EC3CF5E-B847-457B-998E-D439DD9B2206}"/>
              </a:ext>
            </a:extLst>
          </p:cNvPr>
          <p:cNvPicPr>
            <a:picLocks noChangeAspect="1"/>
          </p:cNvPicPr>
          <p:nvPr/>
        </p:nvPicPr>
        <p:blipFill>
          <a:blip r:embed="rId2"/>
          <a:stretch>
            <a:fillRect/>
          </a:stretch>
        </p:blipFill>
        <p:spPr>
          <a:xfrm>
            <a:off x="0" y="1520890"/>
            <a:ext cx="12192000" cy="5225141"/>
          </a:xfrm>
          <a:prstGeom prst="rect">
            <a:avLst/>
          </a:prstGeom>
        </p:spPr>
      </p:pic>
    </p:spTree>
    <p:extLst>
      <p:ext uri="{BB962C8B-B14F-4D97-AF65-F5344CB8AC3E}">
        <p14:creationId xmlns:p14="http://schemas.microsoft.com/office/powerpoint/2010/main" val="2087162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436285-CBB0-4887-A65B-F89F79BD1609}"/>
              </a:ext>
            </a:extLst>
          </p:cNvPr>
          <p:cNvSpPr txBox="1"/>
          <p:nvPr/>
        </p:nvSpPr>
        <p:spPr>
          <a:xfrm flipH="1">
            <a:off x="2397966" y="476905"/>
            <a:ext cx="696063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MY DVD CARD</a:t>
            </a:r>
          </a:p>
        </p:txBody>
      </p:sp>
      <p:pic>
        <p:nvPicPr>
          <p:cNvPr id="3" name="Picture 2">
            <a:extLst>
              <a:ext uri="{FF2B5EF4-FFF2-40B4-BE49-F238E27FC236}">
                <a16:creationId xmlns:a16="http://schemas.microsoft.com/office/drawing/2014/main" id="{B4822FE2-C953-4092-8681-2A5ECAA32365}"/>
              </a:ext>
            </a:extLst>
          </p:cNvPr>
          <p:cNvPicPr>
            <a:picLocks noChangeAspect="1"/>
          </p:cNvPicPr>
          <p:nvPr/>
        </p:nvPicPr>
        <p:blipFill>
          <a:blip r:embed="rId2"/>
          <a:stretch>
            <a:fillRect/>
          </a:stretch>
        </p:blipFill>
        <p:spPr>
          <a:xfrm>
            <a:off x="0" y="1914525"/>
            <a:ext cx="12192000" cy="3943350"/>
          </a:xfrm>
          <a:prstGeom prst="rect">
            <a:avLst/>
          </a:prstGeom>
        </p:spPr>
      </p:pic>
    </p:spTree>
    <p:extLst>
      <p:ext uri="{BB962C8B-B14F-4D97-AF65-F5344CB8AC3E}">
        <p14:creationId xmlns:p14="http://schemas.microsoft.com/office/powerpoint/2010/main" val="2629768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D796-30A0-4584-9220-B514C2474AC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729276F2-37D3-4251-A606-F8AE6C61846F}"/>
              </a:ext>
            </a:extLst>
          </p:cNvPr>
          <p:cNvSpPr>
            <a:spLocks noGrp="1"/>
          </p:cNvSpPr>
          <p:nvPr>
            <p:ph idx="1"/>
          </p:nvPr>
        </p:nvSpPr>
        <p:spPr>
          <a:xfrm>
            <a:off x="242596" y="2286000"/>
            <a:ext cx="11616612" cy="4023360"/>
          </a:xfrm>
        </p:spPr>
        <p:txBody>
          <a:bodyPr/>
          <a:lstStyle/>
          <a:p>
            <a:pPr marL="0" indent="0">
              <a:buNone/>
            </a:pPr>
            <a:r>
              <a:rPr lang="en-US" dirty="0"/>
              <a:t>[1] Online Voting System- </a:t>
            </a:r>
            <a:r>
              <a:rPr lang="en-US" dirty="0">
                <a:hlinkClick r:id="rId2"/>
              </a:rPr>
              <a:t>http://www.ijtrd.com/papers/IJTRD185.pdf</a:t>
            </a:r>
            <a:endParaRPr lang="en-US" dirty="0"/>
          </a:p>
          <a:p>
            <a:pPr marL="0" indent="0">
              <a:buNone/>
            </a:pPr>
            <a:r>
              <a:rPr lang="en-US" dirty="0"/>
              <a:t>[2] Blockchain based E-voting Technology- </a:t>
            </a:r>
            <a:r>
              <a:rPr lang="en-US" dirty="0">
                <a:hlinkClick r:id="rId3"/>
              </a:rPr>
              <a:t>https://www.itm-conferences.org/articles/itmconf/pdf/2020/02/itmconf_icacc2020_03001.pdf</a:t>
            </a:r>
            <a:endParaRPr lang="en-US" dirty="0"/>
          </a:p>
          <a:p>
            <a:pPr marL="0" indent="0">
              <a:buNone/>
            </a:pPr>
            <a:r>
              <a:rPr lang="en-US" dirty="0"/>
              <a:t>[3] Eballot Voting Website - </a:t>
            </a:r>
            <a:r>
              <a:rPr lang="en-US" dirty="0">
                <a:hlinkClick r:id="rId4"/>
              </a:rPr>
              <a:t>https://www.eballot.com/</a:t>
            </a:r>
            <a:endParaRPr lang="en-US" dirty="0"/>
          </a:p>
          <a:p>
            <a:pPr marL="0" indent="0">
              <a:buNone/>
            </a:pPr>
            <a:r>
              <a:rPr lang="en-US" dirty="0"/>
              <a:t>[4] Polyas Voting Website - </a:t>
            </a:r>
            <a:r>
              <a:rPr lang="en-US" dirty="0">
                <a:hlinkClick r:id="rId5"/>
              </a:rPr>
              <a:t>https://www.polyas.com/</a:t>
            </a:r>
            <a:endParaRPr lang="en-US" dirty="0"/>
          </a:p>
          <a:p>
            <a:pPr marL="0" indent="0">
              <a:buNone/>
            </a:pPr>
            <a:r>
              <a:rPr lang="en-US" dirty="0"/>
              <a:t>[5] Election Buddy Website - </a:t>
            </a:r>
            <a:r>
              <a:rPr lang="en-US" dirty="0">
                <a:hlinkClick r:id="rId6"/>
              </a:rPr>
              <a:t>https://electionbuddy.com/</a:t>
            </a:r>
            <a:endParaRPr lang="en-US" dirty="0"/>
          </a:p>
          <a:p>
            <a:pPr marL="0" indent="0">
              <a:buNone/>
            </a:pPr>
            <a:r>
              <a:rPr lang="en-US" dirty="0"/>
              <a:t>[6] Problem Domain - </a:t>
            </a:r>
            <a:r>
              <a:rPr lang="en-US" dirty="0">
                <a:hlinkClick r:id="rId7"/>
              </a:rPr>
              <a:t>https://theknowledgeexchangeblog.com/2019/05/30/five-challenges-facing-the-people-who-make-elections-happen/</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254385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1E0A-D281-483C-946B-F0E066E81935}"/>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Digital Voting Dock</a:t>
            </a:r>
          </a:p>
        </p:txBody>
      </p:sp>
      <p:pic>
        <p:nvPicPr>
          <p:cNvPr id="5" name="Content Placeholder 4">
            <a:extLst>
              <a:ext uri="{FF2B5EF4-FFF2-40B4-BE49-F238E27FC236}">
                <a16:creationId xmlns:a16="http://schemas.microsoft.com/office/drawing/2014/main" id="{F8466CA3-347C-4347-8329-DCE6C87A1F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378" y="1113063"/>
            <a:ext cx="6171677"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15429851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F104-B02E-4B3A-947C-EEFE3A58A3D5}"/>
              </a:ext>
            </a:extLst>
          </p:cNvPr>
          <p:cNvSpPr>
            <a:spLocks noGrp="1"/>
          </p:cNvSpPr>
          <p:nvPr>
            <p:ph type="title"/>
          </p:nvPr>
        </p:nvSpPr>
        <p:spPr>
          <a:xfrm>
            <a:off x="5695061" y="1241266"/>
            <a:ext cx="5428551" cy="2374389"/>
          </a:xfrm>
        </p:spPr>
        <p:txBody>
          <a:bodyPr vert="horz" lIns="91440" tIns="45720" rIns="91440" bIns="45720" rtlCol="0" anchor="b">
            <a:normAutofit/>
          </a:bodyPr>
          <a:lstStyle/>
          <a:p>
            <a:r>
              <a:rPr lang="en-US" sz="5400" b="0" i="0" kern="1200" dirty="0">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37284CBA-6D39-4F18-87C3-C9C8392335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64" y="1665878"/>
            <a:ext cx="3526244" cy="3526244"/>
          </a:xfrm>
          <a:prstGeom prst="rect">
            <a:avLst/>
          </a:prstGeom>
        </p:spPr>
      </p:pic>
    </p:spTree>
    <p:extLst>
      <p:ext uri="{BB962C8B-B14F-4D97-AF65-F5344CB8AC3E}">
        <p14:creationId xmlns:p14="http://schemas.microsoft.com/office/powerpoint/2010/main" val="277606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BB1E02-6247-4A53-B518-956D259B21B6}"/>
              </a:ext>
            </a:extLst>
          </p:cNvPr>
          <p:cNvSpPr txBox="1">
            <a:spLocks/>
          </p:cNvSpPr>
          <p:nvPr/>
        </p:nvSpPr>
        <p:spPr>
          <a:xfrm>
            <a:off x="1024128" y="585216"/>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spcAft>
                <a:spcPts val="600"/>
              </a:spcAft>
            </a:pPr>
            <a:r>
              <a:rPr lang="en-US" kern="1200" cap="all" spc="100" baseline="0" dirty="0">
                <a:solidFill>
                  <a:schemeClr val="tx1">
                    <a:lumMod val="95000"/>
                    <a:lumOff val="5000"/>
                  </a:schemeClr>
                </a:solidFill>
                <a:latin typeface="+mj-lt"/>
                <a:ea typeface="+mj-ea"/>
                <a:cs typeface="+mj-cs"/>
              </a:rPr>
              <a:t>Table of Contents</a:t>
            </a:r>
          </a:p>
        </p:txBody>
      </p:sp>
      <p:graphicFrame>
        <p:nvGraphicFramePr>
          <p:cNvPr id="3" name="Content Placeholder 6">
            <a:extLst>
              <a:ext uri="{FF2B5EF4-FFF2-40B4-BE49-F238E27FC236}">
                <a16:creationId xmlns:a16="http://schemas.microsoft.com/office/drawing/2014/main" id="{59146396-6A99-4E84-885C-906ED67CC26C}"/>
              </a:ext>
            </a:extLst>
          </p:cNvPr>
          <p:cNvGraphicFramePr>
            <a:graphicFrameLocks/>
          </p:cNvGraphicFramePr>
          <p:nvPr>
            <p:extLst>
              <p:ext uri="{D42A27DB-BD31-4B8C-83A1-F6EECF244321}">
                <p14:modId xmlns:p14="http://schemas.microsoft.com/office/powerpoint/2010/main" val="25497223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204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2A36-6281-48F9-B57E-FB5B5A0F6785}"/>
              </a:ext>
            </a:extLst>
          </p:cNvPr>
          <p:cNvSpPr>
            <a:spLocks noGrp="1"/>
          </p:cNvSpPr>
          <p:nvPr>
            <p:ph type="title"/>
          </p:nvPr>
        </p:nvSpPr>
        <p:spPr>
          <a:xfrm>
            <a:off x="1024128" y="585216"/>
            <a:ext cx="3133581" cy="1499616"/>
          </a:xfrm>
        </p:spPr>
        <p:txBody>
          <a:bodyPr>
            <a:normAutofit/>
          </a:bodyPr>
          <a:lstStyle/>
          <a:p>
            <a:r>
              <a:rPr lang="en-US" sz="4000" dirty="0">
                <a:latin typeface="Times New Roman" panose="02020603050405020304" pitchFamily="18" charset="0"/>
                <a:cs typeface="Times New Roman" panose="02020603050405020304" pitchFamily="18" charset="0"/>
              </a:rPr>
              <a:t>Problem Domain</a:t>
            </a:r>
          </a:p>
        </p:txBody>
      </p:sp>
      <p:sp>
        <p:nvSpPr>
          <p:cNvPr id="3" name="Content Placeholder 2">
            <a:extLst>
              <a:ext uri="{FF2B5EF4-FFF2-40B4-BE49-F238E27FC236}">
                <a16:creationId xmlns:a16="http://schemas.microsoft.com/office/drawing/2014/main" id="{107F718B-5574-497A-9478-87639EF6CC68}"/>
              </a:ext>
            </a:extLst>
          </p:cNvPr>
          <p:cNvSpPr>
            <a:spLocks noGrp="1"/>
          </p:cNvSpPr>
          <p:nvPr>
            <p:ph idx="1"/>
          </p:nvPr>
        </p:nvSpPr>
        <p:spPr>
          <a:xfrm>
            <a:off x="100202" y="2285999"/>
            <a:ext cx="7452042" cy="4448176"/>
          </a:xfrm>
        </p:spPr>
        <p:txBody>
          <a:bodyPr>
            <a:normAutofit/>
          </a:bodyPr>
          <a:lstStyle/>
          <a:p>
            <a:pPr>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As information technology evolves over time, the need for a better, faster, more convenient techniques are required to replace the old ones.</a:t>
            </a:r>
          </a:p>
          <a:p>
            <a:pPr marL="0" indent="0">
              <a:buNone/>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US" sz="2800" b="0" i="0" dirty="0">
                <a:effectLst/>
                <a:latin typeface="Times New Roman" panose="02020603050405020304" pitchFamily="18" charset="0"/>
                <a:cs typeface="Times New Roman" panose="02020603050405020304" pitchFamily="18" charset="0"/>
              </a:rPr>
              <a:t> Long waiting time discourages people from  voting.</a:t>
            </a:r>
          </a:p>
          <a:p>
            <a:pPr>
              <a:buFont typeface="Wingdings" panose="05000000000000000000" pitchFamily="2" charset="2"/>
              <a:buChar char="§"/>
            </a:pPr>
            <a:endParaRPr lang="en-US" sz="2800" b="0" i="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Funding Elections.</a:t>
            </a:r>
          </a:p>
        </p:txBody>
      </p:sp>
      <p:pic>
        <p:nvPicPr>
          <p:cNvPr id="32" name="Picture 31" descr="Sphere of mesh and nodes">
            <a:extLst>
              <a:ext uri="{FF2B5EF4-FFF2-40B4-BE49-F238E27FC236}">
                <a16:creationId xmlns:a16="http://schemas.microsoft.com/office/drawing/2014/main" id="{F0AA629D-E525-470C-81B9-CEBB5661A1D2}"/>
              </a:ext>
            </a:extLst>
          </p:cNvPr>
          <p:cNvPicPr>
            <a:picLocks noChangeAspect="1"/>
          </p:cNvPicPr>
          <p:nvPr/>
        </p:nvPicPr>
        <p:blipFill rotWithShape="1">
          <a:blip r:embed="rId2"/>
          <a:srcRect l="40124" r="9135"/>
          <a:stretch/>
        </p:blipFill>
        <p:spPr>
          <a:xfrm>
            <a:off x="7552244" y="0"/>
            <a:ext cx="4639756" cy="6858000"/>
          </a:xfrm>
          <a:prstGeom prst="rect">
            <a:avLst/>
          </a:prstGeom>
        </p:spPr>
      </p:pic>
    </p:spTree>
    <p:extLst>
      <p:ext uri="{BB962C8B-B14F-4D97-AF65-F5344CB8AC3E}">
        <p14:creationId xmlns:p14="http://schemas.microsoft.com/office/powerpoint/2010/main" val="3090409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Colourful printed pages">
            <a:extLst>
              <a:ext uri="{FF2B5EF4-FFF2-40B4-BE49-F238E27FC236}">
                <a16:creationId xmlns:a16="http://schemas.microsoft.com/office/drawing/2014/main" id="{56BCD8CB-8B00-4E74-8AD5-F19B5C3EB2F1}"/>
              </a:ext>
            </a:extLst>
          </p:cNvPr>
          <p:cNvPicPr>
            <a:picLocks noChangeAspect="1"/>
          </p:cNvPicPr>
          <p:nvPr/>
        </p:nvPicPr>
        <p:blipFill rotWithShape="1">
          <a:blip r:embed="rId2">
            <a:alphaModFix amt="15000"/>
          </a:blip>
          <a:srcRect b="15730"/>
          <a:stretch/>
        </p:blipFill>
        <p:spPr>
          <a:xfrm>
            <a:off x="0" y="0"/>
            <a:ext cx="12191980" cy="6857990"/>
          </a:xfrm>
          <a:prstGeom prst="rect">
            <a:avLst/>
          </a:prstGeom>
          <a:solidFill>
            <a:schemeClr val="bg1"/>
          </a:solidFill>
        </p:spPr>
      </p:pic>
      <p:sp>
        <p:nvSpPr>
          <p:cNvPr id="2" name="Title 1">
            <a:extLst>
              <a:ext uri="{FF2B5EF4-FFF2-40B4-BE49-F238E27FC236}">
                <a16:creationId xmlns:a16="http://schemas.microsoft.com/office/drawing/2014/main" id="{4DF3E539-993A-43A4-A77E-A29A9022419B}"/>
              </a:ext>
            </a:extLst>
          </p:cNvPr>
          <p:cNvSpPr>
            <a:spLocks noGrp="1"/>
          </p:cNvSpPr>
          <p:nvPr>
            <p:ph type="title"/>
          </p:nvPr>
        </p:nvSpPr>
        <p:spPr>
          <a:xfrm>
            <a:off x="761999" y="911165"/>
            <a:ext cx="11255828" cy="816864"/>
          </a:xfrm>
          <a:solidFill>
            <a:schemeClr val="bg1"/>
          </a:solidFill>
          <a:effectLst>
            <a:outerShdw blurRad="50800" dist="50800" dir="5400000" algn="ctr" rotWithShape="0">
              <a:srgbClr val="000000"/>
            </a:outerShdw>
            <a:reflection stA="90000" endPos="0" dist="50800" dir="5400000" sy="-100000" algn="bl" rotWithShape="0"/>
          </a:effectLst>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 Literature Survey</a:t>
            </a:r>
          </a:p>
        </p:txBody>
      </p:sp>
      <p:cxnSp>
        <p:nvCxnSpPr>
          <p:cNvPr id="23" name="Straight Connector 18">
            <a:extLst>
              <a:ext uri="{FF2B5EF4-FFF2-40B4-BE49-F238E27FC236}">
                <a16:creationId xmlns:a16="http://schemas.microsoft.com/office/drawing/2014/main" id="{FBC3B7EE-8632-4756-A078-1B3B0DF3B5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9102CDA0-32AF-455B-B4AD-6A19278C1CC7}"/>
              </a:ext>
            </a:extLst>
          </p:cNvPr>
          <p:cNvGraphicFramePr>
            <a:graphicFrameLocks noGrp="1"/>
          </p:cNvGraphicFramePr>
          <p:nvPr>
            <p:ph idx="1"/>
            <p:extLst>
              <p:ext uri="{D42A27DB-BD31-4B8C-83A1-F6EECF244321}">
                <p14:modId xmlns:p14="http://schemas.microsoft.com/office/powerpoint/2010/main" val="3684899946"/>
              </p:ext>
            </p:extLst>
          </p:nvPr>
        </p:nvGraphicFramePr>
        <p:xfrm>
          <a:off x="8389" y="2155370"/>
          <a:ext cx="12183590" cy="4702630"/>
        </p:xfrm>
        <a:graphic>
          <a:graphicData uri="http://schemas.openxmlformats.org/drawingml/2006/table">
            <a:tbl>
              <a:tblPr firstRow="1" bandRow="1">
                <a:tableStyleId>{E8034E78-7F5D-4C2E-B375-FC64B27BC917}</a:tableStyleId>
              </a:tblPr>
              <a:tblGrid>
                <a:gridCol w="2680007">
                  <a:extLst>
                    <a:ext uri="{9D8B030D-6E8A-4147-A177-3AD203B41FA5}">
                      <a16:colId xmlns:a16="http://schemas.microsoft.com/office/drawing/2014/main" val="1546413957"/>
                    </a:ext>
                  </a:extLst>
                </a:gridCol>
                <a:gridCol w="2249364">
                  <a:extLst>
                    <a:ext uri="{9D8B030D-6E8A-4147-A177-3AD203B41FA5}">
                      <a16:colId xmlns:a16="http://schemas.microsoft.com/office/drawing/2014/main" val="888991404"/>
                    </a:ext>
                  </a:extLst>
                </a:gridCol>
                <a:gridCol w="2374009">
                  <a:extLst>
                    <a:ext uri="{9D8B030D-6E8A-4147-A177-3AD203B41FA5}">
                      <a16:colId xmlns:a16="http://schemas.microsoft.com/office/drawing/2014/main" val="2425376874"/>
                    </a:ext>
                  </a:extLst>
                </a:gridCol>
                <a:gridCol w="2440105">
                  <a:extLst>
                    <a:ext uri="{9D8B030D-6E8A-4147-A177-3AD203B41FA5}">
                      <a16:colId xmlns:a16="http://schemas.microsoft.com/office/drawing/2014/main" val="3095699858"/>
                    </a:ext>
                  </a:extLst>
                </a:gridCol>
                <a:gridCol w="2440105">
                  <a:extLst>
                    <a:ext uri="{9D8B030D-6E8A-4147-A177-3AD203B41FA5}">
                      <a16:colId xmlns:a16="http://schemas.microsoft.com/office/drawing/2014/main" val="2799489345"/>
                    </a:ext>
                  </a:extLst>
                </a:gridCol>
              </a:tblGrid>
              <a:tr h="1574433">
                <a:tc>
                  <a:txBody>
                    <a:bodyPr/>
                    <a:lstStyle/>
                    <a:p>
                      <a:pPr algn="ctr"/>
                      <a:r>
                        <a:rPr lang="en-US" sz="2400" dirty="0">
                          <a:latin typeface="Times New Roman" panose="02020603050405020304" pitchFamily="18" charset="0"/>
                          <a:cs typeface="Times New Roman" panose="02020603050405020304" pitchFamily="18" charset="0"/>
                        </a:rPr>
                        <a:t>PARAMETER</a:t>
                      </a:r>
                    </a:p>
                  </a:txBody>
                  <a:tcPr>
                    <a:solidFill>
                      <a:schemeClr val="dk1">
                        <a:alpha val="4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DVD(Digital Voting Dock)</a:t>
                      </a:r>
                    </a:p>
                    <a:p>
                      <a:pPr algn="ctr"/>
                      <a:endParaRPr lang="en-US" sz="2800" dirty="0"/>
                    </a:p>
                  </a:txBody>
                  <a:tcPr>
                    <a:solidFill>
                      <a:schemeClr val="dk1">
                        <a:alpha val="4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EBALLOT</a:t>
                      </a:r>
                    </a:p>
                  </a:txBody>
                  <a:tcPr>
                    <a:solidFill>
                      <a:schemeClr val="dk1">
                        <a:alpha val="4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POLYAS</a:t>
                      </a:r>
                    </a:p>
                  </a:txBody>
                  <a:tcPr>
                    <a:solidFill>
                      <a:schemeClr val="dk1">
                        <a:alpha val="4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ELECTION BUDDY</a:t>
                      </a:r>
                    </a:p>
                  </a:txBody>
                  <a:tcPr>
                    <a:solidFill>
                      <a:schemeClr val="dk1">
                        <a:alpha val="49000"/>
                      </a:schemeClr>
                    </a:solidFill>
                  </a:tcPr>
                </a:tc>
                <a:extLst>
                  <a:ext uri="{0D108BD9-81ED-4DB2-BD59-A6C34878D82A}">
                    <a16:rowId xmlns:a16="http://schemas.microsoft.com/office/drawing/2014/main" val="2101758223"/>
                  </a:ext>
                </a:extLst>
              </a:tr>
              <a:tr h="751424">
                <a:tc>
                  <a:txBody>
                    <a:bodyPr/>
                    <a:lstStyle/>
                    <a:p>
                      <a:pPr algn="ctr"/>
                      <a:r>
                        <a:rPr lang="en-US" dirty="0"/>
                        <a:t>PRICING</a:t>
                      </a:r>
                    </a:p>
                  </a:txBody>
                  <a:tcPr>
                    <a:solidFill>
                      <a:schemeClr val="dk1">
                        <a:tint val="40000"/>
                        <a:alpha val="49000"/>
                      </a:schemeClr>
                    </a:solidFill>
                  </a:tcPr>
                </a:tc>
                <a:tc>
                  <a:txBody>
                    <a:bodyPr/>
                    <a:lstStyle/>
                    <a:p>
                      <a:pPr algn="ctr"/>
                      <a:r>
                        <a:rPr lang="en-US" dirty="0"/>
                        <a:t>FREE</a:t>
                      </a:r>
                    </a:p>
                  </a:txBody>
                  <a:tcPr>
                    <a:solidFill>
                      <a:schemeClr val="dk1">
                        <a:tint val="40000"/>
                        <a:alpha val="49000"/>
                      </a:schemeClr>
                    </a:solidFill>
                  </a:tcPr>
                </a:tc>
                <a:tc>
                  <a:txBody>
                    <a:bodyPr/>
                    <a:lstStyle/>
                    <a:p>
                      <a:pPr algn="ctr"/>
                      <a:r>
                        <a:rPr lang="en-US" dirty="0"/>
                        <a:t>PAID</a:t>
                      </a:r>
                    </a:p>
                  </a:txBody>
                  <a:tcPr>
                    <a:solidFill>
                      <a:schemeClr val="dk1">
                        <a:tint val="40000"/>
                        <a:alpha val="49000"/>
                      </a:schemeClr>
                    </a:solidFill>
                  </a:tcPr>
                </a:tc>
                <a:tc>
                  <a:txBody>
                    <a:bodyPr/>
                    <a:lstStyle/>
                    <a:p>
                      <a:pPr algn="ctr"/>
                      <a:r>
                        <a:rPr lang="en-US" dirty="0"/>
                        <a:t>PAID</a:t>
                      </a:r>
                    </a:p>
                  </a:txBody>
                  <a:tcPr>
                    <a:solidFill>
                      <a:schemeClr val="dk1">
                        <a:tint val="40000"/>
                        <a:alpha val="49000"/>
                      </a:schemeClr>
                    </a:solidFill>
                  </a:tcPr>
                </a:tc>
                <a:tc>
                  <a:txBody>
                    <a:bodyPr/>
                    <a:lstStyle/>
                    <a:p>
                      <a:pPr algn="ctr"/>
                      <a:r>
                        <a:rPr lang="en-US" dirty="0"/>
                        <a:t>PAID</a:t>
                      </a:r>
                    </a:p>
                  </a:txBody>
                  <a:tcPr>
                    <a:solidFill>
                      <a:schemeClr val="dk1">
                        <a:tint val="40000"/>
                        <a:alpha val="49000"/>
                      </a:schemeClr>
                    </a:solidFill>
                  </a:tcPr>
                </a:tc>
                <a:extLst>
                  <a:ext uri="{0D108BD9-81ED-4DB2-BD59-A6C34878D82A}">
                    <a16:rowId xmlns:a16="http://schemas.microsoft.com/office/drawing/2014/main" val="1372639587"/>
                  </a:ext>
                </a:extLst>
              </a:tr>
              <a:tr h="751424">
                <a:tc>
                  <a:txBody>
                    <a:bodyPr/>
                    <a:lstStyle/>
                    <a:p>
                      <a:pPr algn="ctr"/>
                      <a:r>
                        <a:rPr lang="en-US" dirty="0"/>
                        <a:t>REAL TIME SUPPORT</a:t>
                      </a:r>
                    </a:p>
                  </a:txBody>
                  <a:tcPr>
                    <a:solidFill>
                      <a:schemeClr val="dk1">
                        <a:tint val="20000"/>
                        <a:alpha val="49000"/>
                      </a:schemeClr>
                    </a:solidFill>
                  </a:tcPr>
                </a:tc>
                <a:tc>
                  <a:txBody>
                    <a:bodyPr/>
                    <a:lstStyle/>
                    <a:p>
                      <a:pPr algn="ctr"/>
                      <a:r>
                        <a:rPr lang="en-US" dirty="0"/>
                        <a:t>YES</a:t>
                      </a:r>
                    </a:p>
                  </a:txBody>
                  <a:tcPr>
                    <a:solidFill>
                      <a:schemeClr val="dk1">
                        <a:tint val="20000"/>
                        <a:alpha val="49000"/>
                      </a:schemeClr>
                    </a:solidFill>
                  </a:tcPr>
                </a:tc>
                <a:tc>
                  <a:txBody>
                    <a:bodyPr/>
                    <a:lstStyle/>
                    <a:p>
                      <a:pPr algn="ctr"/>
                      <a:r>
                        <a:rPr lang="en-US" dirty="0"/>
                        <a:t>YES</a:t>
                      </a:r>
                    </a:p>
                  </a:txBody>
                  <a:tcPr>
                    <a:solidFill>
                      <a:schemeClr val="dk1">
                        <a:tint val="20000"/>
                        <a:alpha val="49000"/>
                      </a:schemeClr>
                    </a:solidFill>
                  </a:tcPr>
                </a:tc>
                <a:tc>
                  <a:txBody>
                    <a:bodyPr/>
                    <a:lstStyle/>
                    <a:p>
                      <a:pPr algn="ctr"/>
                      <a:r>
                        <a:rPr lang="en-US" dirty="0"/>
                        <a:t>YES</a:t>
                      </a:r>
                    </a:p>
                  </a:txBody>
                  <a:tcPr>
                    <a:solidFill>
                      <a:schemeClr val="dk1">
                        <a:tint val="20000"/>
                        <a:alpha val="49000"/>
                      </a:schemeClr>
                    </a:solidFill>
                  </a:tcPr>
                </a:tc>
                <a:tc>
                  <a:txBody>
                    <a:bodyPr/>
                    <a:lstStyle/>
                    <a:p>
                      <a:pPr algn="ctr"/>
                      <a:r>
                        <a:rPr lang="en-US" dirty="0"/>
                        <a:t>YES</a:t>
                      </a:r>
                    </a:p>
                  </a:txBody>
                  <a:tcPr>
                    <a:solidFill>
                      <a:schemeClr val="dk1">
                        <a:tint val="20000"/>
                        <a:alpha val="49000"/>
                      </a:schemeClr>
                    </a:solidFill>
                  </a:tcPr>
                </a:tc>
                <a:extLst>
                  <a:ext uri="{0D108BD9-81ED-4DB2-BD59-A6C34878D82A}">
                    <a16:rowId xmlns:a16="http://schemas.microsoft.com/office/drawing/2014/main" val="555278311"/>
                  </a:ext>
                </a:extLst>
              </a:tr>
              <a:tr h="873925">
                <a:tc>
                  <a:txBody>
                    <a:bodyPr/>
                    <a:lstStyle/>
                    <a:p>
                      <a:pPr algn="ctr"/>
                      <a:r>
                        <a:rPr lang="en-US" dirty="0"/>
                        <a:t>E-MAIL VOTING</a:t>
                      </a:r>
                    </a:p>
                  </a:txBody>
                  <a:tcPr>
                    <a:solidFill>
                      <a:schemeClr val="dk1">
                        <a:tint val="40000"/>
                        <a:alpha val="49000"/>
                      </a:schemeClr>
                    </a:solidFill>
                  </a:tcPr>
                </a:tc>
                <a:tc>
                  <a:txBody>
                    <a:bodyPr/>
                    <a:lstStyle/>
                    <a:p>
                      <a:pPr algn="ctr"/>
                      <a:r>
                        <a:rPr lang="en-US" dirty="0"/>
                        <a:t>NO</a:t>
                      </a:r>
                    </a:p>
                  </a:txBody>
                  <a:tcPr>
                    <a:solidFill>
                      <a:schemeClr val="dk1">
                        <a:tint val="40000"/>
                        <a:alpha val="49000"/>
                      </a:schemeClr>
                    </a:solidFill>
                  </a:tcPr>
                </a:tc>
                <a:tc>
                  <a:txBody>
                    <a:bodyPr/>
                    <a:lstStyle/>
                    <a:p>
                      <a:pPr algn="ctr"/>
                      <a:r>
                        <a:rPr lang="en-US" dirty="0"/>
                        <a:t>YES</a:t>
                      </a:r>
                    </a:p>
                  </a:txBody>
                  <a:tcPr>
                    <a:solidFill>
                      <a:schemeClr val="dk1">
                        <a:tint val="40000"/>
                        <a:alpha val="49000"/>
                      </a:schemeClr>
                    </a:solidFill>
                  </a:tcPr>
                </a:tc>
                <a:tc>
                  <a:txBody>
                    <a:bodyPr/>
                    <a:lstStyle/>
                    <a:p>
                      <a:pPr algn="ctr"/>
                      <a:r>
                        <a:rPr lang="en-US" dirty="0"/>
                        <a:t>NO</a:t>
                      </a:r>
                    </a:p>
                  </a:txBody>
                  <a:tcPr>
                    <a:solidFill>
                      <a:schemeClr val="dk1">
                        <a:tint val="40000"/>
                        <a:alpha val="49000"/>
                      </a:schemeClr>
                    </a:solidFill>
                  </a:tcPr>
                </a:tc>
                <a:tc>
                  <a:txBody>
                    <a:bodyPr/>
                    <a:lstStyle/>
                    <a:p>
                      <a:pPr algn="ctr"/>
                      <a:r>
                        <a:rPr lang="en-US" dirty="0"/>
                        <a:t>NO</a:t>
                      </a:r>
                    </a:p>
                  </a:txBody>
                  <a:tcPr>
                    <a:solidFill>
                      <a:schemeClr val="dk1">
                        <a:tint val="40000"/>
                        <a:alpha val="49000"/>
                      </a:schemeClr>
                    </a:solidFill>
                  </a:tcPr>
                </a:tc>
                <a:extLst>
                  <a:ext uri="{0D108BD9-81ED-4DB2-BD59-A6C34878D82A}">
                    <a16:rowId xmlns:a16="http://schemas.microsoft.com/office/drawing/2014/main" val="865410568"/>
                  </a:ext>
                </a:extLst>
              </a:tr>
              <a:tr h="751424">
                <a:tc>
                  <a:txBody>
                    <a:bodyPr/>
                    <a:lstStyle/>
                    <a:p>
                      <a:pPr algn="ctr"/>
                      <a:r>
                        <a:rPr lang="en-US" dirty="0"/>
                        <a:t>ELIGIBILITY CHECK</a:t>
                      </a:r>
                    </a:p>
                  </a:txBody>
                  <a:tcPr>
                    <a:solidFill>
                      <a:schemeClr val="dk1">
                        <a:tint val="40000"/>
                        <a:alpha val="49000"/>
                      </a:schemeClr>
                    </a:solidFill>
                  </a:tcPr>
                </a:tc>
                <a:tc>
                  <a:txBody>
                    <a:bodyPr/>
                    <a:lstStyle/>
                    <a:p>
                      <a:pPr algn="ctr"/>
                      <a:r>
                        <a:rPr lang="en-US" dirty="0"/>
                        <a:t>YES</a:t>
                      </a:r>
                    </a:p>
                  </a:txBody>
                  <a:tcPr>
                    <a:solidFill>
                      <a:schemeClr val="dk1">
                        <a:tint val="40000"/>
                        <a:alpha val="49000"/>
                      </a:schemeClr>
                    </a:solidFill>
                  </a:tcPr>
                </a:tc>
                <a:tc>
                  <a:txBody>
                    <a:bodyPr/>
                    <a:lstStyle/>
                    <a:p>
                      <a:pPr algn="ctr"/>
                      <a:r>
                        <a:rPr lang="en-US" dirty="0"/>
                        <a:t>NO</a:t>
                      </a:r>
                    </a:p>
                  </a:txBody>
                  <a:tcPr>
                    <a:solidFill>
                      <a:schemeClr val="dk1">
                        <a:tint val="40000"/>
                        <a:alpha val="49000"/>
                      </a:schemeClr>
                    </a:solidFill>
                  </a:tcPr>
                </a:tc>
                <a:tc>
                  <a:txBody>
                    <a:bodyPr/>
                    <a:lstStyle/>
                    <a:p>
                      <a:pPr algn="ctr"/>
                      <a:r>
                        <a:rPr lang="en-US" dirty="0"/>
                        <a:t>NO</a:t>
                      </a:r>
                    </a:p>
                  </a:txBody>
                  <a:tcPr>
                    <a:solidFill>
                      <a:schemeClr val="dk1">
                        <a:tint val="40000"/>
                        <a:alpha val="49000"/>
                      </a:schemeClr>
                    </a:solidFill>
                  </a:tcPr>
                </a:tc>
                <a:tc>
                  <a:txBody>
                    <a:bodyPr/>
                    <a:lstStyle/>
                    <a:p>
                      <a:pPr algn="ctr"/>
                      <a:r>
                        <a:rPr lang="en-US" dirty="0"/>
                        <a:t>NO</a:t>
                      </a:r>
                    </a:p>
                  </a:txBody>
                  <a:tcPr>
                    <a:solidFill>
                      <a:schemeClr val="dk1">
                        <a:tint val="40000"/>
                        <a:alpha val="49000"/>
                      </a:schemeClr>
                    </a:solidFill>
                  </a:tcPr>
                </a:tc>
                <a:extLst>
                  <a:ext uri="{0D108BD9-81ED-4DB2-BD59-A6C34878D82A}">
                    <a16:rowId xmlns:a16="http://schemas.microsoft.com/office/drawing/2014/main" val="3827373322"/>
                  </a:ext>
                </a:extLst>
              </a:tr>
            </a:tbl>
          </a:graphicData>
        </a:graphic>
      </p:graphicFrame>
    </p:spTree>
    <p:extLst>
      <p:ext uri="{BB962C8B-B14F-4D97-AF65-F5344CB8AC3E}">
        <p14:creationId xmlns:p14="http://schemas.microsoft.com/office/powerpoint/2010/main" val="11936546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DB24-3D30-49E7-9EAD-AF87E2B8678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Feasibility Study</a:t>
            </a:r>
          </a:p>
        </p:txBody>
      </p:sp>
      <p:sp>
        <p:nvSpPr>
          <p:cNvPr id="3" name="Content Placeholder 2">
            <a:extLst>
              <a:ext uri="{FF2B5EF4-FFF2-40B4-BE49-F238E27FC236}">
                <a16:creationId xmlns:a16="http://schemas.microsoft.com/office/drawing/2014/main" id="{4412CF94-83D5-4D7C-AF5E-AA22FC7B8951}"/>
              </a:ext>
            </a:extLst>
          </p:cNvPr>
          <p:cNvSpPr>
            <a:spLocks noGrp="1"/>
          </p:cNvSpPr>
          <p:nvPr>
            <p:ph idx="1"/>
          </p:nvPr>
        </p:nvSpPr>
        <p:spPr>
          <a:xfrm>
            <a:off x="597352" y="2084831"/>
            <a:ext cx="10997296" cy="4542471"/>
          </a:xfrm>
        </p:spPr>
        <p:txBody>
          <a:bodyPr>
            <a:normAutofit fontScale="92500" lnSpcReduction="10000"/>
          </a:bodyPr>
          <a:lstStyle/>
          <a:p>
            <a:r>
              <a:rPr lang="en-US" b="1" i="0" u="sng" dirty="0">
                <a:solidFill>
                  <a:srgbClr val="273239"/>
                </a:solidFill>
                <a:effectLst/>
                <a:latin typeface="Times New Roman" panose="02020603050405020304" pitchFamily="18" charset="0"/>
                <a:cs typeface="Times New Roman" panose="02020603050405020304" pitchFamily="18" charset="0"/>
              </a:rPr>
              <a:t>Technical Feasibility</a:t>
            </a:r>
            <a:r>
              <a:rPr lang="en-US" b="1" i="0" dirty="0">
                <a:solidFill>
                  <a:srgbClr val="273239"/>
                </a:solidFill>
                <a:effectLst/>
                <a:latin typeface="Times New Roman" panose="02020603050405020304" pitchFamily="18" charset="0"/>
                <a:cs typeface="Times New Roman" panose="02020603050405020304" pitchFamily="18" charset="0"/>
              </a:rPr>
              <a:t> </a:t>
            </a:r>
            <a:endParaRPr lang="en-US" u="sng" dirty="0">
              <a:latin typeface="Times New Roman" panose="02020603050405020304" pitchFamily="18" charset="0"/>
              <a:cs typeface="Times New Roman" panose="02020603050405020304" pitchFamily="18" charset="0"/>
            </a:endParaRPr>
          </a:p>
          <a:p>
            <a:pPr algn="just"/>
            <a:r>
              <a:rPr lang="en-US" b="0" i="0" dirty="0">
                <a:solidFill>
                  <a:srgbClr val="273239"/>
                </a:solidFill>
                <a:effectLst/>
                <a:latin typeface="Times New Roman" panose="02020603050405020304" pitchFamily="18" charset="0"/>
                <a:cs typeface="Times New Roman" panose="02020603050405020304" pitchFamily="18" charset="0"/>
              </a:rPr>
              <a:t>In Technical Feasibility current resources both hardware software along with required technology are analyzed/assessed to develop project. </a:t>
            </a:r>
            <a:r>
              <a:rPr lang="en-US" dirty="0">
                <a:solidFill>
                  <a:srgbClr val="273239"/>
                </a:solidFill>
                <a:latin typeface="Times New Roman" panose="02020603050405020304" pitchFamily="18" charset="0"/>
                <a:cs typeface="Times New Roman" panose="02020603050405020304" pitchFamily="18" charset="0"/>
              </a:rPr>
              <a:t>F</a:t>
            </a:r>
            <a:r>
              <a:rPr lang="en-US" b="0" i="0" dirty="0">
                <a:solidFill>
                  <a:srgbClr val="273239"/>
                </a:solidFill>
                <a:effectLst/>
                <a:latin typeface="Times New Roman" panose="02020603050405020304" pitchFamily="18" charset="0"/>
                <a:cs typeface="Times New Roman" panose="02020603050405020304" pitchFamily="18" charset="0"/>
              </a:rPr>
              <a:t>easibility study also analyzes technical skills and capabilities of technical team, existing technology can be used or not, maintenance and up-gradation is easy or not for chosen technology etc.</a:t>
            </a:r>
          </a:p>
          <a:p>
            <a:r>
              <a:rPr lang="en-US" b="1" i="0" u="sng" dirty="0">
                <a:solidFill>
                  <a:srgbClr val="273239"/>
                </a:solidFill>
                <a:effectLst/>
                <a:latin typeface="Times New Roman" panose="02020603050405020304" pitchFamily="18" charset="0"/>
                <a:cs typeface="Times New Roman" panose="02020603050405020304" pitchFamily="18" charset="0"/>
              </a:rPr>
              <a:t>Operational Feasibility</a:t>
            </a:r>
            <a:endParaRPr lang="en-US" b="1" i="0" dirty="0">
              <a:solidFill>
                <a:srgbClr val="273239"/>
              </a:solidFill>
              <a:effectLst/>
              <a:latin typeface="Times New Roman" panose="02020603050405020304" pitchFamily="18" charset="0"/>
              <a:cs typeface="Times New Roman" panose="02020603050405020304" pitchFamily="18" charset="0"/>
            </a:endParaRPr>
          </a:p>
          <a:p>
            <a:pPr algn="just"/>
            <a:r>
              <a:rPr lang="en-US" b="0" i="0" dirty="0">
                <a:solidFill>
                  <a:srgbClr val="273239"/>
                </a:solidFill>
                <a:effectLst/>
                <a:latin typeface="Times New Roman" panose="02020603050405020304" pitchFamily="18" charset="0"/>
                <a:cs typeface="Times New Roman" panose="02020603050405020304" pitchFamily="18" charset="0"/>
              </a:rPr>
              <a:t>In Operational Feasibility degree of providing service to requirements is analyzed along with how much easy product will be to operate and maintenance after deployment. </a:t>
            </a:r>
            <a:r>
              <a:rPr lang="en-US" dirty="0">
                <a:solidFill>
                  <a:srgbClr val="273239"/>
                </a:solidFill>
                <a:latin typeface="Times New Roman" panose="02020603050405020304" pitchFamily="18" charset="0"/>
                <a:cs typeface="Times New Roman" panose="02020603050405020304" pitchFamily="18" charset="0"/>
              </a:rPr>
              <a:t>O</a:t>
            </a:r>
            <a:r>
              <a:rPr lang="en-US" b="0" i="0" dirty="0">
                <a:solidFill>
                  <a:srgbClr val="273239"/>
                </a:solidFill>
                <a:effectLst/>
                <a:latin typeface="Times New Roman" panose="02020603050405020304" pitchFamily="18" charset="0"/>
                <a:cs typeface="Times New Roman" panose="02020603050405020304" pitchFamily="18" charset="0"/>
              </a:rPr>
              <a:t>perational scopes are determining usability of product, Determining suggested solution by software development team is acceptable or not etc.</a:t>
            </a:r>
          </a:p>
          <a:p>
            <a:r>
              <a:rPr lang="en-US" b="1" i="0" u="sng" dirty="0">
                <a:solidFill>
                  <a:srgbClr val="273239"/>
                </a:solidFill>
                <a:effectLst/>
                <a:latin typeface="Times New Roman" panose="02020603050405020304" pitchFamily="18" charset="0"/>
                <a:cs typeface="Times New Roman" panose="02020603050405020304" pitchFamily="18" charset="0"/>
              </a:rPr>
              <a:t>Economic Feasibility</a:t>
            </a:r>
            <a:endParaRPr lang="en-US" dirty="0">
              <a:solidFill>
                <a:srgbClr val="273239"/>
              </a:solidFill>
              <a:latin typeface="Times New Roman" panose="02020603050405020304" pitchFamily="18" charset="0"/>
              <a:cs typeface="Times New Roman" panose="02020603050405020304" pitchFamily="18" charset="0"/>
            </a:endParaRPr>
          </a:p>
          <a:p>
            <a:pPr algn="just"/>
            <a:r>
              <a:rPr lang="en-US" b="0" i="0" dirty="0">
                <a:solidFill>
                  <a:srgbClr val="273239"/>
                </a:solidFill>
                <a:effectLst/>
                <a:latin typeface="Times New Roman" panose="02020603050405020304" pitchFamily="18" charset="0"/>
                <a:cs typeface="Times New Roman" panose="02020603050405020304" pitchFamily="18" charset="0"/>
              </a:rPr>
              <a:t>In Economic Feasibility study a detail analysis is carried out what will be cost of the project for development which includes all required cost for final development like hardware and software resource required, design and development cost and operational cost and so 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061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FA7B-E9A4-4E28-B037-0FC599D78195}"/>
              </a:ext>
            </a:extLst>
          </p:cNvPr>
          <p:cNvSpPr>
            <a:spLocks noGrp="1"/>
          </p:cNvSpPr>
          <p:nvPr>
            <p:ph type="title"/>
          </p:nvPr>
        </p:nvSpPr>
        <p:spPr>
          <a:xfrm>
            <a:off x="1024128" y="549275"/>
            <a:ext cx="9720072" cy="1499616"/>
          </a:xfrm>
        </p:spPr>
        <p:txBody>
          <a:bodyPr>
            <a:normAutofit/>
          </a:bodyPr>
          <a:lstStyle/>
          <a:p>
            <a:r>
              <a:rPr lang="en-US">
                <a:latin typeface="Times New Roman" panose="02020603050405020304" pitchFamily="18" charset="0"/>
                <a:cs typeface="Times New Roman" panose="02020603050405020304" pitchFamily="18" charset="0"/>
              </a:rPr>
              <a:t>Conceptual diagrams</a:t>
            </a:r>
          </a:p>
        </p:txBody>
      </p:sp>
      <p:graphicFrame>
        <p:nvGraphicFramePr>
          <p:cNvPr id="5" name="Content Placeholder 2">
            <a:extLst>
              <a:ext uri="{FF2B5EF4-FFF2-40B4-BE49-F238E27FC236}">
                <a16:creationId xmlns:a16="http://schemas.microsoft.com/office/drawing/2014/main" id="{9B81A63C-F9E5-4905-A624-7A95034A94AA}"/>
              </a:ext>
            </a:extLst>
          </p:cNvPr>
          <p:cNvGraphicFramePr>
            <a:graphicFrameLocks noGrp="1"/>
          </p:cNvGraphicFramePr>
          <p:nvPr>
            <p:ph idx="1"/>
            <p:extLst>
              <p:ext uri="{D42A27DB-BD31-4B8C-83A1-F6EECF244321}">
                <p14:modId xmlns:p14="http://schemas.microsoft.com/office/powerpoint/2010/main" val="199317001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22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Cloud shaped hard drive with cables">
            <a:extLst>
              <a:ext uri="{FF2B5EF4-FFF2-40B4-BE49-F238E27FC236}">
                <a16:creationId xmlns:a16="http://schemas.microsoft.com/office/drawing/2014/main" id="{1CD8375B-204B-465C-BCCB-FC332CC7D6B1}"/>
              </a:ext>
            </a:extLst>
          </p:cNvPr>
          <p:cNvPicPr>
            <a:picLocks noChangeAspect="1"/>
          </p:cNvPicPr>
          <p:nvPr/>
        </p:nvPicPr>
        <p:blipFill rotWithShape="1">
          <a:blip r:embed="rId2"/>
          <a:srcRect t="1747"/>
          <a:stretch/>
        </p:blipFill>
        <p:spPr>
          <a:xfrm>
            <a:off x="20" y="-38090"/>
            <a:ext cx="12191980" cy="6857990"/>
          </a:xfrm>
          <a:prstGeom prst="rect">
            <a:avLst/>
          </a:prstGeom>
        </p:spPr>
      </p:pic>
      <p:sp>
        <p:nvSpPr>
          <p:cNvPr id="28" name="Rectangle 27">
            <a:extLst>
              <a:ext uri="{FF2B5EF4-FFF2-40B4-BE49-F238E27FC236}">
                <a16:creationId xmlns:a16="http://schemas.microsoft.com/office/drawing/2014/main" id="{4FE1B9C8-0443-4506-BBD6-3AF8DE46D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80B09-DD65-4CCF-A993-6DA72E9370DA}"/>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Data flow diagram-0</a:t>
            </a:r>
          </a:p>
        </p:txBody>
      </p:sp>
      <p:cxnSp>
        <p:nvCxnSpPr>
          <p:cNvPr id="30" name="Straight Connector 29">
            <a:extLst>
              <a:ext uri="{FF2B5EF4-FFF2-40B4-BE49-F238E27FC236}">
                <a16:creationId xmlns:a16="http://schemas.microsoft.com/office/drawing/2014/main" id="{354C29FE-6D99-4083-90D8-9683EA5D4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08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
  <TotalTime>546</TotalTime>
  <Words>466</Words>
  <Application>Microsoft Office PowerPoint</Application>
  <PresentationFormat>Widescreen</PresentationFormat>
  <Paragraphs>84</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Times New Roman</vt:lpstr>
      <vt:lpstr>Tw Cen MT</vt:lpstr>
      <vt:lpstr>Tw Cen MT Condensed</vt:lpstr>
      <vt:lpstr>Wingdings</vt:lpstr>
      <vt:lpstr>Wingdings 3</vt:lpstr>
      <vt:lpstr>Integral</vt:lpstr>
      <vt:lpstr>  Shri Vaishnav VidYapeeth Vishwavidyalaya</vt:lpstr>
      <vt:lpstr>PowerPoint Presentation</vt:lpstr>
      <vt:lpstr>Digital Voting Dock</vt:lpstr>
      <vt:lpstr>PowerPoint Presentation</vt:lpstr>
      <vt:lpstr>Problem Domain</vt:lpstr>
      <vt:lpstr> Literature Survey</vt:lpstr>
      <vt:lpstr>Feasibility Study</vt:lpstr>
      <vt:lpstr>Conceptual diagrams</vt:lpstr>
      <vt:lpstr>Data flow diagram-0</vt:lpstr>
      <vt:lpstr>PowerPoint Presentation</vt:lpstr>
      <vt:lpstr>Data flow diagram-1</vt:lpstr>
      <vt:lpstr>PowerPoint Presentation</vt:lpstr>
      <vt:lpstr>PowerPoint Presentation</vt:lpstr>
      <vt:lpstr>PowerPoint Presentation</vt:lpstr>
      <vt:lpstr>Use-case diagram</vt:lpstr>
      <vt:lpstr>PowerPoint Presentation</vt:lpstr>
      <vt:lpstr>Activity diagram</vt:lpstr>
      <vt:lpstr>PowerPoint Presentation</vt:lpstr>
      <vt:lpstr>Sequence diagram</vt:lpstr>
      <vt:lpstr>PowerPoint Presentation</vt:lpstr>
      <vt:lpstr>STATE DIAGRAM</vt:lpstr>
      <vt:lpstr>PowerPoint Presentation</vt:lpstr>
      <vt:lpstr>DEMONSTRATION</vt:lpstr>
      <vt:lpstr>PowerPoint Presentation</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Shri Vaishnav Vidhyapeeth Vishwavidyalaya</dc:title>
  <dc:creator>Yuvraj singh rathore</dc:creator>
  <cp:lastModifiedBy>YATHARTH BHATNAGAR</cp:lastModifiedBy>
  <cp:revision>30</cp:revision>
  <dcterms:created xsi:type="dcterms:W3CDTF">2021-08-14T06:54:27Z</dcterms:created>
  <dcterms:modified xsi:type="dcterms:W3CDTF">2021-11-19T08:39:49Z</dcterms:modified>
</cp:coreProperties>
</file>